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Balsamiq Sans Bold" panose="020B0604020202020204" charset="-52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pen Sans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4" d="100"/>
          <a:sy n="24" d="100"/>
        </p:scale>
        <p:origin x="972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19.svg"/><Relationship Id="rId12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openxmlformats.org/officeDocument/2006/relationships/image" Target="../media/image17.png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17" Type="http://schemas.openxmlformats.org/officeDocument/2006/relationships/image" Target="../media/image32.svg"/><Relationship Id="rId2" Type="http://schemas.openxmlformats.org/officeDocument/2006/relationships/image" Target="../media/image1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png"/><Relationship Id="rId15" Type="http://schemas.openxmlformats.org/officeDocument/2006/relationships/image" Target="../media/image11.sv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26.sv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12" Type="http://schemas.openxmlformats.org/officeDocument/2006/relationships/image" Target="../media/image3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31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9.png"/><Relationship Id="rId1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png"/><Relationship Id="rId15" Type="http://schemas.openxmlformats.org/officeDocument/2006/relationships/image" Target="../media/image11.sv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26.sv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12" Type="http://schemas.openxmlformats.org/officeDocument/2006/relationships/image" Target="../media/image3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31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9.png"/><Relationship Id="rId1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17" Type="http://schemas.openxmlformats.org/officeDocument/2006/relationships/image" Target="../media/image32.svg"/><Relationship Id="rId2" Type="http://schemas.openxmlformats.org/officeDocument/2006/relationships/image" Target="../media/image1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png"/><Relationship Id="rId15" Type="http://schemas.openxmlformats.org/officeDocument/2006/relationships/image" Target="../media/image11.sv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26.svg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12" Type="http://schemas.openxmlformats.org/officeDocument/2006/relationships/image" Target="../media/image3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31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9.png"/><Relationship Id="rId1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28.svg"/><Relationship Id="rId18" Type="http://schemas.openxmlformats.org/officeDocument/2006/relationships/image" Target="../media/image14.png"/><Relationship Id="rId3" Type="http://schemas.openxmlformats.org/officeDocument/2006/relationships/image" Target="../media/image2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13.sv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1.svg"/><Relationship Id="rId5" Type="http://schemas.openxmlformats.org/officeDocument/2006/relationships/image" Target="../media/image36.svg"/><Relationship Id="rId15" Type="http://schemas.openxmlformats.org/officeDocument/2006/relationships/image" Target="../media/image30.svg"/><Relationship Id="rId10" Type="http://schemas.openxmlformats.org/officeDocument/2006/relationships/image" Target="../media/image10.png"/><Relationship Id="rId19" Type="http://schemas.openxmlformats.org/officeDocument/2006/relationships/image" Target="../media/image15.svg"/><Relationship Id="rId4" Type="http://schemas.openxmlformats.org/officeDocument/2006/relationships/image" Target="../media/image35.png"/><Relationship Id="rId9" Type="http://schemas.openxmlformats.org/officeDocument/2006/relationships/image" Target="../media/image9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87856" y="-245924"/>
            <a:ext cx="10778847" cy="10778847"/>
          </a:xfrm>
          <a:custGeom>
            <a:avLst/>
            <a:gdLst/>
            <a:ahLst/>
            <a:cxnLst/>
            <a:rect l="l" t="t" r="r" b="b"/>
            <a:pathLst>
              <a:path w="10778847" h="10778847">
                <a:moveTo>
                  <a:pt x="0" y="0"/>
                </a:moveTo>
                <a:lnTo>
                  <a:pt x="10778847" y="0"/>
                </a:lnTo>
                <a:lnTo>
                  <a:pt x="10778847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90991" y="-245924"/>
            <a:ext cx="10684865" cy="10778847"/>
          </a:xfrm>
          <a:custGeom>
            <a:avLst/>
            <a:gdLst/>
            <a:ahLst/>
            <a:cxnLst/>
            <a:rect l="l" t="t" r="r" b="b"/>
            <a:pathLst>
              <a:path w="10684865" h="10778847">
                <a:moveTo>
                  <a:pt x="0" y="0"/>
                </a:moveTo>
                <a:lnTo>
                  <a:pt x="10684865" y="0"/>
                </a:lnTo>
                <a:lnTo>
                  <a:pt x="10684865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7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69985" y="8229600"/>
            <a:ext cx="18827971" cy="2997441"/>
          </a:xfrm>
          <a:custGeom>
            <a:avLst/>
            <a:gdLst/>
            <a:ahLst/>
            <a:cxnLst/>
            <a:rect l="l" t="t" r="r" b="b"/>
            <a:pathLst>
              <a:path w="18827971" h="2997441">
                <a:moveTo>
                  <a:pt x="0" y="0"/>
                </a:moveTo>
                <a:lnTo>
                  <a:pt x="18827970" y="0"/>
                </a:lnTo>
                <a:lnTo>
                  <a:pt x="18827970" y="2997441"/>
                </a:lnTo>
                <a:lnTo>
                  <a:pt x="0" y="2997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195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294192" y="6172200"/>
            <a:ext cx="1930215" cy="4114800"/>
          </a:xfrm>
          <a:custGeom>
            <a:avLst/>
            <a:gdLst/>
            <a:ahLst/>
            <a:cxnLst/>
            <a:rect l="l" t="t" r="r" b="b"/>
            <a:pathLst>
              <a:path w="1930215" h="4114800">
                <a:moveTo>
                  <a:pt x="0" y="0"/>
                </a:moveTo>
                <a:lnTo>
                  <a:pt x="1930216" y="0"/>
                </a:lnTo>
                <a:lnTo>
                  <a:pt x="19302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0" y="6172200"/>
            <a:ext cx="1930215" cy="4114800"/>
          </a:xfrm>
          <a:custGeom>
            <a:avLst/>
            <a:gdLst/>
            <a:ahLst/>
            <a:cxnLst/>
            <a:rect l="l" t="t" r="r" b="b"/>
            <a:pathLst>
              <a:path w="1930215" h="4114800">
                <a:moveTo>
                  <a:pt x="1930215" y="0"/>
                </a:moveTo>
                <a:lnTo>
                  <a:pt x="0" y="0"/>
                </a:lnTo>
                <a:lnTo>
                  <a:pt x="0" y="4114800"/>
                </a:lnTo>
                <a:lnTo>
                  <a:pt x="1930215" y="4114800"/>
                </a:lnTo>
                <a:lnTo>
                  <a:pt x="193021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988901">
            <a:off x="2706551" y="-1055286"/>
            <a:ext cx="12535068" cy="11029516"/>
          </a:xfrm>
          <a:custGeom>
            <a:avLst/>
            <a:gdLst/>
            <a:ahLst/>
            <a:cxnLst/>
            <a:rect l="l" t="t" r="r" b="b"/>
            <a:pathLst>
              <a:path w="12535068" h="11029516">
                <a:moveTo>
                  <a:pt x="0" y="0"/>
                </a:moveTo>
                <a:lnTo>
                  <a:pt x="12535067" y="0"/>
                </a:lnTo>
                <a:lnTo>
                  <a:pt x="12535067" y="11029516"/>
                </a:lnTo>
                <a:lnTo>
                  <a:pt x="0" y="110295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01371" y="771961"/>
            <a:ext cx="1865607" cy="46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Borcelle</a:t>
            </a:r>
          </a:p>
        </p:txBody>
      </p:sp>
      <p:sp>
        <p:nvSpPr>
          <p:cNvPr id="9" name="Freeform 9"/>
          <p:cNvSpPr/>
          <p:nvPr/>
        </p:nvSpPr>
        <p:spPr>
          <a:xfrm flipH="1">
            <a:off x="1181941" y="2884072"/>
            <a:ext cx="2619626" cy="2259428"/>
          </a:xfrm>
          <a:custGeom>
            <a:avLst/>
            <a:gdLst/>
            <a:ahLst/>
            <a:cxnLst/>
            <a:rect l="l" t="t" r="r" b="b"/>
            <a:pathLst>
              <a:path w="2619626" h="2259428">
                <a:moveTo>
                  <a:pt x="2619626" y="0"/>
                </a:moveTo>
                <a:lnTo>
                  <a:pt x="0" y="0"/>
                </a:lnTo>
                <a:lnTo>
                  <a:pt x="0" y="2259428"/>
                </a:lnTo>
                <a:lnTo>
                  <a:pt x="2619626" y="2259428"/>
                </a:lnTo>
                <a:lnTo>
                  <a:pt x="2619626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765615" y="1908665"/>
            <a:ext cx="2528577" cy="2550807"/>
          </a:xfrm>
          <a:custGeom>
            <a:avLst/>
            <a:gdLst/>
            <a:ahLst/>
            <a:cxnLst/>
            <a:rect l="l" t="t" r="r" b="b"/>
            <a:pathLst>
              <a:path w="2528577" h="2550807">
                <a:moveTo>
                  <a:pt x="0" y="0"/>
                </a:moveTo>
                <a:lnTo>
                  <a:pt x="2528577" y="0"/>
                </a:lnTo>
                <a:lnTo>
                  <a:pt x="2528577" y="2550807"/>
                </a:lnTo>
                <a:lnTo>
                  <a:pt x="0" y="25508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495" b="-1495"/>
            </a:stretch>
          </a:blipFill>
        </p:spPr>
      </p:sp>
      <p:sp>
        <p:nvSpPr>
          <p:cNvPr id="11" name="Freeform 11"/>
          <p:cNvSpPr/>
          <p:nvPr/>
        </p:nvSpPr>
        <p:spPr>
          <a:xfrm rot="-10305430">
            <a:off x="14665854" y="38370"/>
            <a:ext cx="4061697" cy="1329283"/>
          </a:xfrm>
          <a:custGeom>
            <a:avLst/>
            <a:gdLst/>
            <a:ahLst/>
            <a:cxnLst/>
            <a:rect l="l" t="t" r="r" b="b"/>
            <a:pathLst>
              <a:path w="4061697" h="1329283">
                <a:moveTo>
                  <a:pt x="0" y="0"/>
                </a:moveTo>
                <a:lnTo>
                  <a:pt x="4061698" y="0"/>
                </a:lnTo>
                <a:lnTo>
                  <a:pt x="4061698" y="1329283"/>
                </a:lnTo>
                <a:lnTo>
                  <a:pt x="0" y="132928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408760">
            <a:off x="13501452" y="6645982"/>
            <a:ext cx="1492517" cy="694699"/>
          </a:xfrm>
          <a:custGeom>
            <a:avLst/>
            <a:gdLst/>
            <a:ahLst/>
            <a:cxnLst/>
            <a:rect l="l" t="t" r="r" b="b"/>
            <a:pathLst>
              <a:path w="1492517" h="694699">
                <a:moveTo>
                  <a:pt x="0" y="0"/>
                </a:moveTo>
                <a:lnTo>
                  <a:pt x="1492517" y="0"/>
                </a:lnTo>
                <a:lnTo>
                  <a:pt x="1492517" y="694699"/>
                </a:lnTo>
                <a:lnTo>
                  <a:pt x="0" y="69469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302831">
            <a:off x="3052026" y="6368773"/>
            <a:ext cx="1054702" cy="1211036"/>
          </a:xfrm>
          <a:custGeom>
            <a:avLst/>
            <a:gdLst/>
            <a:ahLst/>
            <a:cxnLst/>
            <a:rect l="l" t="t" r="r" b="b"/>
            <a:pathLst>
              <a:path w="1054702" h="1211036">
                <a:moveTo>
                  <a:pt x="0" y="0"/>
                </a:moveTo>
                <a:lnTo>
                  <a:pt x="1054702" y="0"/>
                </a:lnTo>
                <a:lnTo>
                  <a:pt x="1054702" y="1211036"/>
                </a:lnTo>
                <a:lnTo>
                  <a:pt x="0" y="121103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291299" y="1758021"/>
            <a:ext cx="9365571" cy="5091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0"/>
              </a:lnSpc>
              <a:spcBef>
                <a:spcPct val="0"/>
              </a:spcBef>
            </a:pPr>
            <a:r>
              <a:rPr lang="en-US" sz="39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Віта</a:t>
            </a:r>
            <a:r>
              <a:rPr lang="uk-UA" sz="39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ємо</a:t>
            </a:r>
            <a:r>
              <a:rPr lang="en-US" sz="39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з </a:t>
            </a:r>
            <a:r>
              <a:rPr lang="en-US" sz="39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весняними</a:t>
            </a:r>
            <a:r>
              <a:rPr lang="en-US" sz="39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39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канікулами</a:t>
            </a:r>
            <a:r>
              <a:rPr lang="en-US" sz="39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! 🌸</a:t>
            </a:r>
          </a:p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Дорогі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учні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та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батьки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!</a:t>
            </a:r>
          </a:p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Весна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дарує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нам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не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лише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тепло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і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сонячні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дні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, а й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чудову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можливість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відпочити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,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набратися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сил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і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натхнення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! 🌞🌷</a:t>
            </a:r>
          </a:p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🔹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Весняні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канікули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триватимуть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з _</a:t>
            </a:r>
            <a:r>
              <a:rPr lang="uk-UA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21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_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по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_</a:t>
            </a:r>
            <a:r>
              <a:rPr lang="uk-UA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29.03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_. </a:t>
            </a:r>
          </a:p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Це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час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для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веселих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прогулянок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,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цікавих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відкриттів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та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приємного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дозвілля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.</a:t>
            </a:r>
          </a:p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🔹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Нехай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ці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дні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будуть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наповнені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яскравими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враженнями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,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теплими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зустрічами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та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корисним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</a:t>
            </a:r>
            <a:r>
              <a:rPr lang="en-US" sz="2721" b="1" dirty="0" err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відпочинком</a:t>
            </a:r>
            <a:r>
              <a:rPr lang="en-US" sz="2721" b="1" dirty="0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87856" y="-245924"/>
            <a:ext cx="10778847" cy="10778847"/>
          </a:xfrm>
          <a:custGeom>
            <a:avLst/>
            <a:gdLst/>
            <a:ahLst/>
            <a:cxnLst/>
            <a:rect l="l" t="t" r="r" b="b"/>
            <a:pathLst>
              <a:path w="10778847" h="10778847">
                <a:moveTo>
                  <a:pt x="0" y="0"/>
                </a:moveTo>
                <a:lnTo>
                  <a:pt x="10778847" y="0"/>
                </a:lnTo>
                <a:lnTo>
                  <a:pt x="10778847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90991" y="-245924"/>
            <a:ext cx="10684865" cy="10778847"/>
          </a:xfrm>
          <a:custGeom>
            <a:avLst/>
            <a:gdLst/>
            <a:ahLst/>
            <a:cxnLst/>
            <a:rect l="l" t="t" r="r" b="b"/>
            <a:pathLst>
              <a:path w="10684865" h="10778847">
                <a:moveTo>
                  <a:pt x="0" y="0"/>
                </a:moveTo>
                <a:lnTo>
                  <a:pt x="10684865" y="0"/>
                </a:lnTo>
                <a:lnTo>
                  <a:pt x="10684865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7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498384" y="7142719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0" y="0"/>
                </a:moveTo>
                <a:lnTo>
                  <a:pt x="5852184" y="0"/>
                </a:lnTo>
                <a:lnTo>
                  <a:pt x="5852184" y="4030692"/>
                </a:lnTo>
                <a:lnTo>
                  <a:pt x="0" y="4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333208" y="6717407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5852184" y="0"/>
                </a:moveTo>
                <a:lnTo>
                  <a:pt x="0" y="0"/>
                </a:lnTo>
                <a:lnTo>
                  <a:pt x="0" y="4030692"/>
                </a:lnTo>
                <a:lnTo>
                  <a:pt x="5852184" y="4030692"/>
                </a:lnTo>
                <a:lnTo>
                  <a:pt x="585218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218487" y="8732753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0" y="0"/>
                </a:moveTo>
                <a:lnTo>
                  <a:pt x="2960494" y="0"/>
                </a:lnTo>
                <a:lnTo>
                  <a:pt x="2960494" y="2039040"/>
                </a:lnTo>
                <a:lnTo>
                  <a:pt x="0" y="2039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2321951" y="8709059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2960494" y="0"/>
                </a:moveTo>
                <a:lnTo>
                  <a:pt x="0" y="0"/>
                </a:lnTo>
                <a:lnTo>
                  <a:pt x="0" y="2039040"/>
                </a:lnTo>
                <a:lnTo>
                  <a:pt x="2960494" y="2039040"/>
                </a:lnTo>
                <a:lnTo>
                  <a:pt x="296049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093357" y="6037551"/>
            <a:ext cx="2331885" cy="4249449"/>
          </a:xfrm>
          <a:custGeom>
            <a:avLst/>
            <a:gdLst/>
            <a:ahLst/>
            <a:cxnLst/>
            <a:rect l="l" t="t" r="r" b="b"/>
            <a:pathLst>
              <a:path w="2331885" h="4249449">
                <a:moveTo>
                  <a:pt x="0" y="0"/>
                </a:moveTo>
                <a:lnTo>
                  <a:pt x="2331886" y="0"/>
                </a:lnTo>
                <a:lnTo>
                  <a:pt x="2331886" y="4249449"/>
                </a:lnTo>
                <a:lnTo>
                  <a:pt x="0" y="42494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-137243" y="6037551"/>
            <a:ext cx="2331885" cy="4249449"/>
          </a:xfrm>
          <a:custGeom>
            <a:avLst/>
            <a:gdLst/>
            <a:ahLst/>
            <a:cxnLst/>
            <a:rect l="l" t="t" r="r" b="b"/>
            <a:pathLst>
              <a:path w="2331885" h="4249449">
                <a:moveTo>
                  <a:pt x="2331886" y="0"/>
                </a:moveTo>
                <a:lnTo>
                  <a:pt x="0" y="0"/>
                </a:lnTo>
                <a:lnTo>
                  <a:pt x="0" y="4249449"/>
                </a:lnTo>
                <a:lnTo>
                  <a:pt x="2331886" y="4249449"/>
                </a:lnTo>
                <a:lnTo>
                  <a:pt x="233188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6001444" y="1054941"/>
            <a:ext cx="7326685" cy="9198754"/>
          </a:xfrm>
          <a:custGeom>
            <a:avLst/>
            <a:gdLst/>
            <a:ahLst/>
            <a:cxnLst/>
            <a:rect l="l" t="t" r="r" b="b"/>
            <a:pathLst>
              <a:path w="7326685" h="9198754">
                <a:moveTo>
                  <a:pt x="0" y="0"/>
                </a:moveTo>
                <a:lnTo>
                  <a:pt x="7326685" y="0"/>
                </a:lnTo>
                <a:lnTo>
                  <a:pt x="7326685" y="9198754"/>
                </a:lnTo>
                <a:lnTo>
                  <a:pt x="0" y="91987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3489"/>
            </a:stretch>
          </a:blipFill>
        </p:spPr>
      </p:sp>
      <p:sp>
        <p:nvSpPr>
          <p:cNvPr id="11" name="Freeform 11"/>
          <p:cNvSpPr/>
          <p:nvPr/>
        </p:nvSpPr>
        <p:spPr>
          <a:xfrm rot="5400000">
            <a:off x="4834025" y="-3758"/>
            <a:ext cx="8081428" cy="10146344"/>
          </a:xfrm>
          <a:custGeom>
            <a:avLst/>
            <a:gdLst/>
            <a:ahLst/>
            <a:cxnLst/>
            <a:rect l="l" t="t" r="r" b="b"/>
            <a:pathLst>
              <a:path w="8081428" h="10146344">
                <a:moveTo>
                  <a:pt x="0" y="0"/>
                </a:moveTo>
                <a:lnTo>
                  <a:pt x="8081429" y="0"/>
                </a:lnTo>
                <a:lnTo>
                  <a:pt x="8081429" y="10146344"/>
                </a:lnTo>
                <a:lnTo>
                  <a:pt x="0" y="101463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348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797332" y="1032672"/>
            <a:ext cx="2592051" cy="2235644"/>
          </a:xfrm>
          <a:custGeom>
            <a:avLst/>
            <a:gdLst/>
            <a:ahLst/>
            <a:cxnLst/>
            <a:rect l="l" t="t" r="r" b="b"/>
            <a:pathLst>
              <a:path w="2592051" h="2235644">
                <a:moveTo>
                  <a:pt x="0" y="0"/>
                </a:moveTo>
                <a:lnTo>
                  <a:pt x="2592051" y="0"/>
                </a:lnTo>
                <a:lnTo>
                  <a:pt x="2592051" y="2235644"/>
                </a:lnTo>
                <a:lnTo>
                  <a:pt x="0" y="22356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01371" y="771961"/>
            <a:ext cx="1865607" cy="46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Borcelle</a:t>
            </a:r>
          </a:p>
        </p:txBody>
      </p:sp>
      <p:sp>
        <p:nvSpPr>
          <p:cNvPr id="14" name="Freeform 14"/>
          <p:cNvSpPr/>
          <p:nvPr/>
        </p:nvSpPr>
        <p:spPr>
          <a:xfrm rot="790093">
            <a:off x="1505587" y="4917842"/>
            <a:ext cx="1953297" cy="909171"/>
          </a:xfrm>
          <a:custGeom>
            <a:avLst/>
            <a:gdLst/>
            <a:ahLst/>
            <a:cxnLst/>
            <a:rect l="l" t="t" r="r" b="b"/>
            <a:pathLst>
              <a:path w="1953297" h="909171">
                <a:moveTo>
                  <a:pt x="0" y="0"/>
                </a:moveTo>
                <a:lnTo>
                  <a:pt x="1953297" y="0"/>
                </a:lnTo>
                <a:lnTo>
                  <a:pt x="1953297" y="909171"/>
                </a:lnTo>
                <a:lnTo>
                  <a:pt x="0" y="90917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522289" y="1032672"/>
            <a:ext cx="2398432" cy="2419517"/>
          </a:xfrm>
          <a:custGeom>
            <a:avLst/>
            <a:gdLst/>
            <a:ahLst/>
            <a:cxnLst/>
            <a:rect l="l" t="t" r="r" b="b"/>
            <a:pathLst>
              <a:path w="2398432" h="2419517">
                <a:moveTo>
                  <a:pt x="0" y="0"/>
                </a:moveTo>
                <a:lnTo>
                  <a:pt x="2398432" y="0"/>
                </a:lnTo>
                <a:lnTo>
                  <a:pt x="2398432" y="2419517"/>
                </a:lnTo>
                <a:lnTo>
                  <a:pt x="0" y="241951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1495" b="-1495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801567" y="2906696"/>
            <a:ext cx="9176932" cy="4836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  <a:spcBef>
                <a:spcPct val="0"/>
              </a:spcBef>
            </a:pPr>
            <a:r>
              <a:rPr lang="en-US" sz="4597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Дорогі діти та батьки! Весняні канікули – чудова пора для відпочинку, цікавих відкриттів і зміцнення здоров’я. Щоб вони пройшли безпечно та корисно, дотримуйтесь простих правил!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87856" y="-245924"/>
            <a:ext cx="10778847" cy="10778847"/>
          </a:xfrm>
          <a:custGeom>
            <a:avLst/>
            <a:gdLst/>
            <a:ahLst/>
            <a:cxnLst/>
            <a:rect l="l" t="t" r="r" b="b"/>
            <a:pathLst>
              <a:path w="10778847" h="10778847">
                <a:moveTo>
                  <a:pt x="0" y="0"/>
                </a:moveTo>
                <a:lnTo>
                  <a:pt x="10778847" y="0"/>
                </a:lnTo>
                <a:lnTo>
                  <a:pt x="10778847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90991" y="-245924"/>
            <a:ext cx="10684865" cy="10778847"/>
          </a:xfrm>
          <a:custGeom>
            <a:avLst/>
            <a:gdLst/>
            <a:ahLst/>
            <a:cxnLst/>
            <a:rect l="l" t="t" r="r" b="b"/>
            <a:pathLst>
              <a:path w="10684865" h="10778847">
                <a:moveTo>
                  <a:pt x="0" y="0"/>
                </a:moveTo>
                <a:lnTo>
                  <a:pt x="10684865" y="0"/>
                </a:lnTo>
                <a:lnTo>
                  <a:pt x="10684865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7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897392" y="7242954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0" y="0"/>
                </a:moveTo>
                <a:lnTo>
                  <a:pt x="5852184" y="0"/>
                </a:lnTo>
                <a:lnTo>
                  <a:pt x="5852184" y="4030692"/>
                </a:lnTo>
                <a:lnTo>
                  <a:pt x="0" y="4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333208" y="6717407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5852184" y="0"/>
                </a:moveTo>
                <a:lnTo>
                  <a:pt x="0" y="0"/>
                </a:lnTo>
                <a:lnTo>
                  <a:pt x="0" y="4030692"/>
                </a:lnTo>
                <a:lnTo>
                  <a:pt x="5852184" y="4030692"/>
                </a:lnTo>
                <a:lnTo>
                  <a:pt x="585218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218487" y="8732753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0" y="0"/>
                </a:moveTo>
                <a:lnTo>
                  <a:pt x="2960494" y="0"/>
                </a:lnTo>
                <a:lnTo>
                  <a:pt x="2960494" y="2039040"/>
                </a:lnTo>
                <a:lnTo>
                  <a:pt x="0" y="2039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2321951" y="8709059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2960494" y="0"/>
                </a:moveTo>
                <a:lnTo>
                  <a:pt x="0" y="0"/>
                </a:lnTo>
                <a:lnTo>
                  <a:pt x="0" y="2039040"/>
                </a:lnTo>
                <a:lnTo>
                  <a:pt x="2960494" y="2039040"/>
                </a:lnTo>
                <a:lnTo>
                  <a:pt x="296049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362536" y="6423659"/>
            <a:ext cx="1961788" cy="3863341"/>
          </a:xfrm>
          <a:custGeom>
            <a:avLst/>
            <a:gdLst/>
            <a:ahLst/>
            <a:cxnLst/>
            <a:rect l="l" t="t" r="r" b="b"/>
            <a:pathLst>
              <a:path w="1961788" h="3863341">
                <a:moveTo>
                  <a:pt x="0" y="0"/>
                </a:moveTo>
                <a:lnTo>
                  <a:pt x="1961789" y="0"/>
                </a:lnTo>
                <a:lnTo>
                  <a:pt x="1961789" y="3863341"/>
                </a:lnTo>
                <a:lnTo>
                  <a:pt x="0" y="38633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17" r="-1817"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6696703" y="6423659"/>
            <a:ext cx="1961788" cy="3863341"/>
          </a:xfrm>
          <a:custGeom>
            <a:avLst/>
            <a:gdLst/>
            <a:ahLst/>
            <a:cxnLst/>
            <a:rect l="l" t="t" r="r" b="b"/>
            <a:pathLst>
              <a:path w="1961788" h="3863341">
                <a:moveTo>
                  <a:pt x="1961788" y="0"/>
                </a:moveTo>
                <a:lnTo>
                  <a:pt x="0" y="0"/>
                </a:lnTo>
                <a:lnTo>
                  <a:pt x="0" y="3863341"/>
                </a:lnTo>
                <a:lnTo>
                  <a:pt x="1961788" y="3863341"/>
                </a:lnTo>
                <a:lnTo>
                  <a:pt x="1961788" y="0"/>
                </a:lnTo>
                <a:close/>
              </a:path>
            </a:pathLst>
          </a:custGeom>
          <a:blipFill>
            <a:blip r:embed="rId5"/>
            <a:stretch>
              <a:fillRect l="-1817" r="-1817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235627" y="2125295"/>
            <a:ext cx="13299754" cy="5948617"/>
          </a:xfrm>
          <a:custGeom>
            <a:avLst/>
            <a:gdLst/>
            <a:ahLst/>
            <a:cxnLst/>
            <a:rect l="l" t="t" r="r" b="b"/>
            <a:pathLst>
              <a:path w="13299754" h="5948617">
                <a:moveTo>
                  <a:pt x="0" y="0"/>
                </a:moveTo>
                <a:lnTo>
                  <a:pt x="13299755" y="0"/>
                </a:lnTo>
                <a:lnTo>
                  <a:pt x="13299755" y="5948618"/>
                </a:lnTo>
                <a:lnTo>
                  <a:pt x="0" y="59486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98734" y="358444"/>
            <a:ext cx="9717683" cy="1766851"/>
          </a:xfrm>
          <a:custGeom>
            <a:avLst/>
            <a:gdLst/>
            <a:ahLst/>
            <a:cxnLst/>
            <a:rect l="l" t="t" r="r" b="b"/>
            <a:pathLst>
              <a:path w="9717683" h="1766851">
                <a:moveTo>
                  <a:pt x="0" y="0"/>
                </a:moveTo>
                <a:lnTo>
                  <a:pt x="9717683" y="0"/>
                </a:lnTo>
                <a:lnTo>
                  <a:pt x="9717683" y="1766851"/>
                </a:lnTo>
                <a:lnTo>
                  <a:pt x="0" y="17668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696703" y="2408129"/>
            <a:ext cx="1961788" cy="1883317"/>
          </a:xfrm>
          <a:custGeom>
            <a:avLst/>
            <a:gdLst/>
            <a:ahLst/>
            <a:cxnLst/>
            <a:rect l="l" t="t" r="r" b="b"/>
            <a:pathLst>
              <a:path w="1961788" h="1883317">
                <a:moveTo>
                  <a:pt x="0" y="0"/>
                </a:moveTo>
                <a:lnTo>
                  <a:pt x="1961788" y="0"/>
                </a:lnTo>
                <a:lnTo>
                  <a:pt x="1961788" y="1883317"/>
                </a:lnTo>
                <a:lnTo>
                  <a:pt x="0" y="1883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144214" y="2823363"/>
            <a:ext cx="1891170" cy="2109824"/>
          </a:xfrm>
          <a:custGeom>
            <a:avLst/>
            <a:gdLst/>
            <a:ahLst/>
            <a:cxnLst/>
            <a:rect l="l" t="t" r="r" b="b"/>
            <a:pathLst>
              <a:path w="1891170" h="2109824">
                <a:moveTo>
                  <a:pt x="0" y="0"/>
                </a:moveTo>
                <a:lnTo>
                  <a:pt x="1891170" y="0"/>
                </a:lnTo>
                <a:lnTo>
                  <a:pt x="1891170" y="2109824"/>
                </a:lnTo>
                <a:lnTo>
                  <a:pt x="0" y="21098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0305430">
            <a:off x="14665854" y="38370"/>
            <a:ext cx="4061697" cy="1329283"/>
          </a:xfrm>
          <a:custGeom>
            <a:avLst/>
            <a:gdLst/>
            <a:ahLst/>
            <a:cxnLst/>
            <a:rect l="l" t="t" r="r" b="b"/>
            <a:pathLst>
              <a:path w="4061697" h="1329283">
                <a:moveTo>
                  <a:pt x="0" y="0"/>
                </a:moveTo>
                <a:lnTo>
                  <a:pt x="4061698" y="0"/>
                </a:lnTo>
                <a:lnTo>
                  <a:pt x="4061698" y="1329283"/>
                </a:lnTo>
                <a:lnTo>
                  <a:pt x="0" y="13292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790093">
            <a:off x="1106579" y="5354038"/>
            <a:ext cx="1953297" cy="909171"/>
          </a:xfrm>
          <a:custGeom>
            <a:avLst/>
            <a:gdLst/>
            <a:ahLst/>
            <a:cxnLst/>
            <a:rect l="l" t="t" r="r" b="b"/>
            <a:pathLst>
              <a:path w="1953297" h="909171">
                <a:moveTo>
                  <a:pt x="0" y="0"/>
                </a:moveTo>
                <a:lnTo>
                  <a:pt x="1953297" y="0"/>
                </a:lnTo>
                <a:lnTo>
                  <a:pt x="1953297" y="909171"/>
                </a:lnTo>
                <a:lnTo>
                  <a:pt x="0" y="90917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615525" y="724935"/>
            <a:ext cx="9717683" cy="92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0"/>
              </a:lnSpc>
              <a:spcBef>
                <a:spcPct val="0"/>
              </a:spcBef>
            </a:pPr>
            <a:r>
              <a:rPr lang="en-US" sz="54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Безпека на вулиці та вдома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82985" y="2739664"/>
            <a:ext cx="12122031" cy="5126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0"/>
              </a:lnSpc>
              <a:spcBef>
                <a:spcPct val="0"/>
              </a:spcBef>
            </a:pPr>
            <a:r>
              <a:rPr lang="en-US" sz="29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✅ Будьте уважними на дорозі, переходьте тільки на зелене світло та по пішохідному переходу.</a:t>
            </a:r>
          </a:p>
          <a:p>
            <a:pPr algn="l">
              <a:lnSpc>
                <a:spcPts val="4090"/>
              </a:lnSpc>
              <a:spcBef>
                <a:spcPct val="0"/>
              </a:spcBef>
            </a:pPr>
            <a:r>
              <a:rPr lang="en-US" sz="29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Не наближайтеся до водойм, які ще не прогрілися, та не виходьте на нестійкий лід.</a:t>
            </a:r>
          </a:p>
          <a:p>
            <a:pPr algn="l">
              <a:lnSpc>
                <a:spcPts val="4090"/>
              </a:lnSpc>
              <a:spcBef>
                <a:spcPct val="0"/>
              </a:spcBef>
            </a:pPr>
            <a:r>
              <a:rPr lang="en-US" sz="29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Не грайтеся поблизу будівництв, залізничних колій та проїжджої частини.</a:t>
            </a:r>
          </a:p>
          <a:p>
            <a:pPr algn="l">
              <a:lnSpc>
                <a:spcPts val="4090"/>
              </a:lnSpc>
              <a:spcBef>
                <a:spcPct val="0"/>
              </a:spcBef>
            </a:pPr>
            <a:r>
              <a:rPr lang="en-US" sz="29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Дотримуйтеся правил користування електроприладами, газом та вогнем.</a:t>
            </a:r>
          </a:p>
          <a:p>
            <a:pPr algn="l">
              <a:lnSpc>
                <a:spcPts val="4090"/>
              </a:lnSpc>
              <a:spcBef>
                <a:spcPct val="0"/>
              </a:spcBef>
            </a:pPr>
            <a:r>
              <a:rPr lang="en-US" sz="29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Будьте обережними з незнайомцями – не розмовляйте з ними і не приймайте подарунків.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87856" y="-245924"/>
            <a:ext cx="10778847" cy="10778847"/>
          </a:xfrm>
          <a:custGeom>
            <a:avLst/>
            <a:gdLst/>
            <a:ahLst/>
            <a:cxnLst/>
            <a:rect l="l" t="t" r="r" b="b"/>
            <a:pathLst>
              <a:path w="10778847" h="10778847">
                <a:moveTo>
                  <a:pt x="0" y="0"/>
                </a:moveTo>
                <a:lnTo>
                  <a:pt x="10778847" y="0"/>
                </a:lnTo>
                <a:lnTo>
                  <a:pt x="10778847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90991" y="-245924"/>
            <a:ext cx="10684865" cy="10778847"/>
          </a:xfrm>
          <a:custGeom>
            <a:avLst/>
            <a:gdLst/>
            <a:ahLst/>
            <a:cxnLst/>
            <a:rect l="l" t="t" r="r" b="b"/>
            <a:pathLst>
              <a:path w="10684865" h="10778847">
                <a:moveTo>
                  <a:pt x="0" y="0"/>
                </a:moveTo>
                <a:lnTo>
                  <a:pt x="10684865" y="0"/>
                </a:lnTo>
                <a:lnTo>
                  <a:pt x="10684865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7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01371" y="771961"/>
            <a:ext cx="1865607" cy="46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Borcelle</a:t>
            </a:r>
          </a:p>
        </p:txBody>
      </p:sp>
      <p:sp>
        <p:nvSpPr>
          <p:cNvPr id="5" name="Freeform 5"/>
          <p:cNvSpPr/>
          <p:nvPr/>
        </p:nvSpPr>
        <p:spPr>
          <a:xfrm>
            <a:off x="-1498384" y="7142719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0" y="0"/>
                </a:moveTo>
                <a:lnTo>
                  <a:pt x="5852184" y="0"/>
                </a:lnTo>
                <a:lnTo>
                  <a:pt x="5852184" y="4030692"/>
                </a:lnTo>
                <a:lnTo>
                  <a:pt x="0" y="4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4333208" y="6717407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5852184" y="0"/>
                </a:moveTo>
                <a:lnTo>
                  <a:pt x="0" y="0"/>
                </a:lnTo>
                <a:lnTo>
                  <a:pt x="0" y="4030692"/>
                </a:lnTo>
                <a:lnTo>
                  <a:pt x="5852184" y="4030692"/>
                </a:lnTo>
                <a:lnTo>
                  <a:pt x="585218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218487" y="8732753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0" y="0"/>
                </a:moveTo>
                <a:lnTo>
                  <a:pt x="2960494" y="0"/>
                </a:lnTo>
                <a:lnTo>
                  <a:pt x="2960494" y="2039040"/>
                </a:lnTo>
                <a:lnTo>
                  <a:pt x="0" y="2039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2321951" y="8709059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2960494" y="0"/>
                </a:moveTo>
                <a:lnTo>
                  <a:pt x="0" y="0"/>
                </a:lnTo>
                <a:lnTo>
                  <a:pt x="0" y="2039040"/>
                </a:lnTo>
                <a:lnTo>
                  <a:pt x="2960494" y="2039040"/>
                </a:lnTo>
                <a:lnTo>
                  <a:pt x="296049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34174" y="1694018"/>
            <a:ext cx="14918570" cy="6672670"/>
          </a:xfrm>
          <a:custGeom>
            <a:avLst/>
            <a:gdLst/>
            <a:ahLst/>
            <a:cxnLst/>
            <a:rect l="l" t="t" r="r" b="b"/>
            <a:pathLst>
              <a:path w="14918570" h="6672670">
                <a:moveTo>
                  <a:pt x="0" y="0"/>
                </a:moveTo>
                <a:lnTo>
                  <a:pt x="14918571" y="0"/>
                </a:lnTo>
                <a:lnTo>
                  <a:pt x="14918571" y="6672670"/>
                </a:lnTo>
                <a:lnTo>
                  <a:pt x="0" y="66726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698734" y="508666"/>
            <a:ext cx="9717683" cy="1766851"/>
          </a:xfrm>
          <a:custGeom>
            <a:avLst/>
            <a:gdLst/>
            <a:ahLst/>
            <a:cxnLst/>
            <a:rect l="l" t="t" r="r" b="b"/>
            <a:pathLst>
              <a:path w="9717683" h="1766851">
                <a:moveTo>
                  <a:pt x="0" y="0"/>
                </a:moveTo>
                <a:lnTo>
                  <a:pt x="9717683" y="0"/>
                </a:lnTo>
                <a:lnTo>
                  <a:pt x="9717683" y="1766852"/>
                </a:lnTo>
                <a:lnTo>
                  <a:pt x="0" y="17668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853542" y="829111"/>
            <a:ext cx="2867603" cy="2892814"/>
          </a:xfrm>
          <a:custGeom>
            <a:avLst/>
            <a:gdLst/>
            <a:ahLst/>
            <a:cxnLst/>
            <a:rect l="l" t="t" r="r" b="b"/>
            <a:pathLst>
              <a:path w="2867603" h="2892814">
                <a:moveTo>
                  <a:pt x="0" y="0"/>
                </a:moveTo>
                <a:lnTo>
                  <a:pt x="2867604" y="0"/>
                </a:lnTo>
                <a:lnTo>
                  <a:pt x="2867604" y="2892814"/>
                </a:lnTo>
                <a:lnTo>
                  <a:pt x="0" y="28928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95" b="-1495"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424361" y="3524121"/>
            <a:ext cx="2619626" cy="2259428"/>
          </a:xfrm>
          <a:custGeom>
            <a:avLst/>
            <a:gdLst/>
            <a:ahLst/>
            <a:cxnLst/>
            <a:rect l="l" t="t" r="r" b="b"/>
            <a:pathLst>
              <a:path w="2619626" h="2259428">
                <a:moveTo>
                  <a:pt x="2619626" y="0"/>
                </a:moveTo>
                <a:lnTo>
                  <a:pt x="0" y="0"/>
                </a:lnTo>
                <a:lnTo>
                  <a:pt x="0" y="2259428"/>
                </a:lnTo>
                <a:lnTo>
                  <a:pt x="2619626" y="2259428"/>
                </a:lnTo>
                <a:lnTo>
                  <a:pt x="2619626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056397">
            <a:off x="16744497" y="4416292"/>
            <a:ext cx="1953297" cy="909171"/>
          </a:xfrm>
          <a:custGeom>
            <a:avLst/>
            <a:gdLst/>
            <a:ahLst/>
            <a:cxnLst/>
            <a:rect l="l" t="t" r="r" b="b"/>
            <a:pathLst>
              <a:path w="1953297" h="909171">
                <a:moveTo>
                  <a:pt x="0" y="0"/>
                </a:moveTo>
                <a:lnTo>
                  <a:pt x="1953297" y="0"/>
                </a:lnTo>
                <a:lnTo>
                  <a:pt x="1953297" y="909171"/>
                </a:lnTo>
                <a:lnTo>
                  <a:pt x="0" y="90917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790093">
            <a:off x="-294002" y="2404412"/>
            <a:ext cx="1953297" cy="909171"/>
          </a:xfrm>
          <a:custGeom>
            <a:avLst/>
            <a:gdLst/>
            <a:ahLst/>
            <a:cxnLst/>
            <a:rect l="l" t="t" r="r" b="b"/>
            <a:pathLst>
              <a:path w="1953297" h="909171">
                <a:moveTo>
                  <a:pt x="0" y="0"/>
                </a:moveTo>
                <a:lnTo>
                  <a:pt x="1953296" y="0"/>
                </a:lnTo>
                <a:lnTo>
                  <a:pt x="1953296" y="909171"/>
                </a:lnTo>
                <a:lnTo>
                  <a:pt x="0" y="90917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093357" y="6037551"/>
            <a:ext cx="2331885" cy="4249449"/>
          </a:xfrm>
          <a:custGeom>
            <a:avLst/>
            <a:gdLst/>
            <a:ahLst/>
            <a:cxnLst/>
            <a:rect l="l" t="t" r="r" b="b"/>
            <a:pathLst>
              <a:path w="2331885" h="4249449">
                <a:moveTo>
                  <a:pt x="0" y="0"/>
                </a:moveTo>
                <a:lnTo>
                  <a:pt x="2331886" y="0"/>
                </a:lnTo>
                <a:lnTo>
                  <a:pt x="2331886" y="4249449"/>
                </a:lnTo>
                <a:lnTo>
                  <a:pt x="0" y="424944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-137243" y="6037551"/>
            <a:ext cx="2331885" cy="4249449"/>
          </a:xfrm>
          <a:custGeom>
            <a:avLst/>
            <a:gdLst/>
            <a:ahLst/>
            <a:cxnLst/>
            <a:rect l="l" t="t" r="r" b="b"/>
            <a:pathLst>
              <a:path w="2331885" h="4249449">
                <a:moveTo>
                  <a:pt x="2331886" y="0"/>
                </a:moveTo>
                <a:lnTo>
                  <a:pt x="0" y="0"/>
                </a:lnTo>
                <a:lnTo>
                  <a:pt x="0" y="4249449"/>
                </a:lnTo>
                <a:lnTo>
                  <a:pt x="2331886" y="4249449"/>
                </a:lnTo>
                <a:lnTo>
                  <a:pt x="2331886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4698734" y="954216"/>
            <a:ext cx="9717683" cy="780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0"/>
              </a:lnSpc>
              <a:spcBef>
                <a:spcPct val="0"/>
              </a:spcBef>
            </a:pPr>
            <a:r>
              <a:rPr lang="en-US" sz="45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Здоров’я та активний відпочинок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043987" y="2291860"/>
            <a:ext cx="12065025" cy="5689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0"/>
              </a:lnSpc>
              <a:spcBef>
                <a:spcPct val="0"/>
              </a:spcBef>
            </a:pPr>
            <a:r>
              <a:rPr lang="en-US" sz="40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✅ Проводьте більше часу на свіжому повітрі: грайте в рухливі ігри, катайтеся на велосипеді, гуляйте в парку.</a:t>
            </a:r>
          </a:p>
          <a:p>
            <a:pPr algn="l">
              <a:lnSpc>
                <a:spcPts val="5630"/>
              </a:lnSpc>
              <a:spcBef>
                <a:spcPct val="0"/>
              </a:spcBef>
            </a:pPr>
            <a:r>
              <a:rPr lang="en-US" sz="40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Одягайтеся по погоді, щоб уникнути застуди.</a:t>
            </a:r>
          </a:p>
          <a:p>
            <a:pPr algn="l">
              <a:lnSpc>
                <a:spcPts val="5630"/>
              </a:lnSpc>
              <a:spcBef>
                <a:spcPct val="0"/>
              </a:spcBef>
            </a:pPr>
            <a:r>
              <a:rPr lang="en-US" sz="40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Дотримуйтеся режиму дня: висипайтеся та правильно харчуйтеся.</a:t>
            </a:r>
          </a:p>
          <a:p>
            <a:pPr algn="l">
              <a:lnSpc>
                <a:spcPts val="5630"/>
              </a:lnSpc>
              <a:spcBef>
                <a:spcPct val="0"/>
              </a:spcBef>
            </a:pPr>
            <a:r>
              <a:rPr lang="en-US" sz="40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Виконуйте ранкову зарядку або займайтеся спортом.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34847" y="118320"/>
            <a:ext cx="10778847" cy="10778847"/>
          </a:xfrm>
          <a:custGeom>
            <a:avLst/>
            <a:gdLst/>
            <a:ahLst/>
            <a:cxnLst/>
            <a:rect l="l" t="t" r="r" b="b"/>
            <a:pathLst>
              <a:path w="10778847" h="10778847">
                <a:moveTo>
                  <a:pt x="0" y="0"/>
                </a:moveTo>
                <a:lnTo>
                  <a:pt x="10778847" y="0"/>
                </a:lnTo>
                <a:lnTo>
                  <a:pt x="10778847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90991" y="-245924"/>
            <a:ext cx="10684865" cy="10778847"/>
          </a:xfrm>
          <a:custGeom>
            <a:avLst/>
            <a:gdLst/>
            <a:ahLst/>
            <a:cxnLst/>
            <a:rect l="l" t="t" r="r" b="b"/>
            <a:pathLst>
              <a:path w="10684865" h="10778847">
                <a:moveTo>
                  <a:pt x="0" y="0"/>
                </a:moveTo>
                <a:lnTo>
                  <a:pt x="10684865" y="0"/>
                </a:lnTo>
                <a:lnTo>
                  <a:pt x="10684865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7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897392" y="7713233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0" y="0"/>
                </a:moveTo>
                <a:lnTo>
                  <a:pt x="5852184" y="0"/>
                </a:lnTo>
                <a:lnTo>
                  <a:pt x="5852184" y="4030692"/>
                </a:lnTo>
                <a:lnTo>
                  <a:pt x="0" y="4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333208" y="6717407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5852184" y="0"/>
                </a:moveTo>
                <a:lnTo>
                  <a:pt x="0" y="0"/>
                </a:lnTo>
                <a:lnTo>
                  <a:pt x="0" y="4030692"/>
                </a:lnTo>
                <a:lnTo>
                  <a:pt x="5852184" y="4030692"/>
                </a:lnTo>
                <a:lnTo>
                  <a:pt x="585218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135278" y="9067280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0" y="0"/>
                </a:moveTo>
                <a:lnTo>
                  <a:pt x="2960494" y="0"/>
                </a:lnTo>
                <a:lnTo>
                  <a:pt x="2960494" y="2039040"/>
                </a:lnTo>
                <a:lnTo>
                  <a:pt x="0" y="2039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2321951" y="8709059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2960494" y="0"/>
                </a:moveTo>
                <a:lnTo>
                  <a:pt x="0" y="0"/>
                </a:lnTo>
                <a:lnTo>
                  <a:pt x="0" y="2039040"/>
                </a:lnTo>
                <a:lnTo>
                  <a:pt x="2960494" y="2039040"/>
                </a:lnTo>
                <a:lnTo>
                  <a:pt x="296049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362536" y="6423659"/>
            <a:ext cx="1961788" cy="3863341"/>
          </a:xfrm>
          <a:custGeom>
            <a:avLst/>
            <a:gdLst/>
            <a:ahLst/>
            <a:cxnLst/>
            <a:rect l="l" t="t" r="r" b="b"/>
            <a:pathLst>
              <a:path w="1961788" h="3863341">
                <a:moveTo>
                  <a:pt x="0" y="0"/>
                </a:moveTo>
                <a:lnTo>
                  <a:pt x="1961789" y="0"/>
                </a:lnTo>
                <a:lnTo>
                  <a:pt x="1961789" y="3863341"/>
                </a:lnTo>
                <a:lnTo>
                  <a:pt x="0" y="38633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17" r="-1817"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6696703" y="6423659"/>
            <a:ext cx="1961788" cy="3863341"/>
          </a:xfrm>
          <a:custGeom>
            <a:avLst/>
            <a:gdLst/>
            <a:ahLst/>
            <a:cxnLst/>
            <a:rect l="l" t="t" r="r" b="b"/>
            <a:pathLst>
              <a:path w="1961788" h="3863341">
                <a:moveTo>
                  <a:pt x="1961788" y="0"/>
                </a:moveTo>
                <a:lnTo>
                  <a:pt x="0" y="0"/>
                </a:lnTo>
                <a:lnTo>
                  <a:pt x="0" y="3863341"/>
                </a:lnTo>
                <a:lnTo>
                  <a:pt x="1961788" y="3863341"/>
                </a:lnTo>
                <a:lnTo>
                  <a:pt x="1961788" y="0"/>
                </a:lnTo>
                <a:close/>
              </a:path>
            </a:pathLst>
          </a:custGeom>
          <a:blipFill>
            <a:blip r:embed="rId5"/>
            <a:stretch>
              <a:fillRect l="-1817" r="-1817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171645" y="2295814"/>
            <a:ext cx="13944709" cy="6237088"/>
          </a:xfrm>
          <a:custGeom>
            <a:avLst/>
            <a:gdLst/>
            <a:ahLst/>
            <a:cxnLst/>
            <a:rect l="l" t="t" r="r" b="b"/>
            <a:pathLst>
              <a:path w="13944709" h="6237088">
                <a:moveTo>
                  <a:pt x="0" y="0"/>
                </a:moveTo>
                <a:lnTo>
                  <a:pt x="13944710" y="0"/>
                </a:lnTo>
                <a:lnTo>
                  <a:pt x="13944710" y="6237089"/>
                </a:lnTo>
                <a:lnTo>
                  <a:pt x="0" y="62370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15525" y="352807"/>
            <a:ext cx="9717683" cy="1766851"/>
          </a:xfrm>
          <a:custGeom>
            <a:avLst/>
            <a:gdLst/>
            <a:ahLst/>
            <a:cxnLst/>
            <a:rect l="l" t="t" r="r" b="b"/>
            <a:pathLst>
              <a:path w="9717683" h="1766851">
                <a:moveTo>
                  <a:pt x="0" y="0"/>
                </a:moveTo>
                <a:lnTo>
                  <a:pt x="9717683" y="0"/>
                </a:lnTo>
                <a:lnTo>
                  <a:pt x="9717683" y="1766851"/>
                </a:lnTo>
                <a:lnTo>
                  <a:pt x="0" y="17668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01371" y="771961"/>
            <a:ext cx="1865607" cy="46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Borcelle</a:t>
            </a:r>
          </a:p>
        </p:txBody>
      </p:sp>
      <p:sp>
        <p:nvSpPr>
          <p:cNvPr id="13" name="Freeform 13"/>
          <p:cNvSpPr/>
          <p:nvPr/>
        </p:nvSpPr>
        <p:spPr>
          <a:xfrm>
            <a:off x="16696703" y="2408129"/>
            <a:ext cx="1961788" cy="1883317"/>
          </a:xfrm>
          <a:custGeom>
            <a:avLst/>
            <a:gdLst/>
            <a:ahLst/>
            <a:cxnLst/>
            <a:rect l="l" t="t" r="r" b="b"/>
            <a:pathLst>
              <a:path w="1961788" h="1883317">
                <a:moveTo>
                  <a:pt x="0" y="0"/>
                </a:moveTo>
                <a:lnTo>
                  <a:pt x="1961788" y="0"/>
                </a:lnTo>
                <a:lnTo>
                  <a:pt x="1961788" y="1883317"/>
                </a:lnTo>
                <a:lnTo>
                  <a:pt x="0" y="1883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144214" y="2823363"/>
            <a:ext cx="1891170" cy="2109824"/>
          </a:xfrm>
          <a:custGeom>
            <a:avLst/>
            <a:gdLst/>
            <a:ahLst/>
            <a:cxnLst/>
            <a:rect l="l" t="t" r="r" b="b"/>
            <a:pathLst>
              <a:path w="1891170" h="2109824">
                <a:moveTo>
                  <a:pt x="0" y="0"/>
                </a:moveTo>
                <a:lnTo>
                  <a:pt x="1891170" y="0"/>
                </a:lnTo>
                <a:lnTo>
                  <a:pt x="1891170" y="2109824"/>
                </a:lnTo>
                <a:lnTo>
                  <a:pt x="0" y="21098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305430">
            <a:off x="14665854" y="38370"/>
            <a:ext cx="4061697" cy="1329283"/>
          </a:xfrm>
          <a:custGeom>
            <a:avLst/>
            <a:gdLst/>
            <a:ahLst/>
            <a:cxnLst/>
            <a:rect l="l" t="t" r="r" b="b"/>
            <a:pathLst>
              <a:path w="4061697" h="1329283">
                <a:moveTo>
                  <a:pt x="0" y="0"/>
                </a:moveTo>
                <a:lnTo>
                  <a:pt x="4061698" y="0"/>
                </a:lnTo>
                <a:lnTo>
                  <a:pt x="4061698" y="1329283"/>
                </a:lnTo>
                <a:lnTo>
                  <a:pt x="0" y="13292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285159" y="550611"/>
            <a:ext cx="9717683" cy="129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30"/>
              </a:lnSpc>
              <a:spcBef>
                <a:spcPct val="0"/>
              </a:spcBef>
            </a:pPr>
            <a:r>
              <a:rPr lang="en-US" sz="75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Мінна безпека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05778" y="2043458"/>
            <a:ext cx="13690925" cy="6852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10"/>
              </a:lnSpc>
              <a:spcBef>
                <a:spcPct val="0"/>
              </a:spcBef>
            </a:pPr>
            <a:r>
              <a:rPr lang="en-US" sz="32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⚠ Пам’ятайте: вибухонебезпечні предмети можуть бути замасковані та виглядати як іграшки, телефони, яскраві коробки або звичайні речі!</a:t>
            </a:r>
          </a:p>
          <a:p>
            <a:pPr algn="l">
              <a:lnSpc>
                <a:spcPts val="4510"/>
              </a:lnSpc>
              <a:spcBef>
                <a:spcPct val="0"/>
              </a:spcBef>
            </a:pPr>
            <a:r>
              <a:rPr lang="en-US" sz="32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Не торкайтеся підозрілих предметів у лісі, полі, на узбіччях доріг чи у дворах!</a:t>
            </a:r>
          </a:p>
          <a:p>
            <a:pPr algn="l">
              <a:lnSpc>
                <a:spcPts val="4510"/>
              </a:lnSpc>
              <a:spcBef>
                <a:spcPct val="0"/>
              </a:spcBef>
            </a:pPr>
            <a:r>
              <a:rPr lang="en-US" sz="32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Не заходьте у місця, де є попереджувальні знаки про міни або де ніхто давно не ходив.</a:t>
            </a:r>
          </a:p>
          <a:p>
            <a:pPr algn="l">
              <a:lnSpc>
                <a:spcPts val="4510"/>
              </a:lnSpc>
              <a:spcBef>
                <a:spcPct val="0"/>
              </a:spcBef>
            </a:pPr>
            <a:r>
              <a:rPr lang="en-US" sz="32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Якщо помітили підозрілий предмет – негайно відійдіть на безпечну відстань та повідомте дорослих або службу порятунку (101, 102).</a:t>
            </a:r>
          </a:p>
          <a:p>
            <a:pPr algn="l">
              <a:lnSpc>
                <a:spcPts val="4510"/>
              </a:lnSpc>
              <a:spcBef>
                <a:spcPct val="0"/>
              </a:spcBef>
            </a:pPr>
            <a:r>
              <a:rPr lang="en-US" sz="32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Поясніть друзям, що небезпечно підбирати знайдені речі на вулиці!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87856" y="-245924"/>
            <a:ext cx="10778847" cy="10778847"/>
          </a:xfrm>
          <a:custGeom>
            <a:avLst/>
            <a:gdLst/>
            <a:ahLst/>
            <a:cxnLst/>
            <a:rect l="l" t="t" r="r" b="b"/>
            <a:pathLst>
              <a:path w="10778847" h="10778847">
                <a:moveTo>
                  <a:pt x="0" y="0"/>
                </a:moveTo>
                <a:lnTo>
                  <a:pt x="10778847" y="0"/>
                </a:lnTo>
                <a:lnTo>
                  <a:pt x="10778847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90991" y="-245924"/>
            <a:ext cx="10684865" cy="10778847"/>
          </a:xfrm>
          <a:custGeom>
            <a:avLst/>
            <a:gdLst/>
            <a:ahLst/>
            <a:cxnLst/>
            <a:rect l="l" t="t" r="r" b="b"/>
            <a:pathLst>
              <a:path w="10684865" h="10778847">
                <a:moveTo>
                  <a:pt x="0" y="0"/>
                </a:moveTo>
                <a:lnTo>
                  <a:pt x="10684865" y="0"/>
                </a:lnTo>
                <a:lnTo>
                  <a:pt x="10684865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7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498384" y="7142719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0" y="0"/>
                </a:moveTo>
                <a:lnTo>
                  <a:pt x="5852184" y="0"/>
                </a:lnTo>
                <a:lnTo>
                  <a:pt x="5852184" y="4030692"/>
                </a:lnTo>
                <a:lnTo>
                  <a:pt x="0" y="4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333208" y="6717407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5852184" y="0"/>
                </a:moveTo>
                <a:lnTo>
                  <a:pt x="0" y="0"/>
                </a:lnTo>
                <a:lnTo>
                  <a:pt x="0" y="4030692"/>
                </a:lnTo>
                <a:lnTo>
                  <a:pt x="5852184" y="4030692"/>
                </a:lnTo>
                <a:lnTo>
                  <a:pt x="585218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218487" y="8732753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0" y="0"/>
                </a:moveTo>
                <a:lnTo>
                  <a:pt x="2960494" y="0"/>
                </a:lnTo>
                <a:lnTo>
                  <a:pt x="2960494" y="2039040"/>
                </a:lnTo>
                <a:lnTo>
                  <a:pt x="0" y="2039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2321951" y="8709059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2960494" y="0"/>
                </a:moveTo>
                <a:lnTo>
                  <a:pt x="0" y="0"/>
                </a:lnTo>
                <a:lnTo>
                  <a:pt x="0" y="2039040"/>
                </a:lnTo>
                <a:lnTo>
                  <a:pt x="2960494" y="2039040"/>
                </a:lnTo>
                <a:lnTo>
                  <a:pt x="296049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91266" y="2275518"/>
            <a:ext cx="14496077" cy="6483700"/>
          </a:xfrm>
          <a:custGeom>
            <a:avLst/>
            <a:gdLst/>
            <a:ahLst/>
            <a:cxnLst/>
            <a:rect l="l" t="t" r="r" b="b"/>
            <a:pathLst>
              <a:path w="14496077" h="6483700">
                <a:moveTo>
                  <a:pt x="0" y="0"/>
                </a:moveTo>
                <a:lnTo>
                  <a:pt x="14496078" y="0"/>
                </a:lnTo>
                <a:lnTo>
                  <a:pt x="14496078" y="6483700"/>
                </a:lnTo>
                <a:lnTo>
                  <a:pt x="0" y="6483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049601" y="461080"/>
            <a:ext cx="9979407" cy="1814438"/>
          </a:xfrm>
          <a:custGeom>
            <a:avLst/>
            <a:gdLst/>
            <a:ahLst/>
            <a:cxnLst/>
            <a:rect l="l" t="t" r="r" b="b"/>
            <a:pathLst>
              <a:path w="9979407" h="1814438">
                <a:moveTo>
                  <a:pt x="0" y="0"/>
                </a:moveTo>
                <a:lnTo>
                  <a:pt x="9979408" y="0"/>
                </a:lnTo>
                <a:lnTo>
                  <a:pt x="9979408" y="1814438"/>
                </a:lnTo>
                <a:lnTo>
                  <a:pt x="0" y="18144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853542" y="829111"/>
            <a:ext cx="2867603" cy="2892814"/>
          </a:xfrm>
          <a:custGeom>
            <a:avLst/>
            <a:gdLst/>
            <a:ahLst/>
            <a:cxnLst/>
            <a:rect l="l" t="t" r="r" b="b"/>
            <a:pathLst>
              <a:path w="2867603" h="2892814">
                <a:moveTo>
                  <a:pt x="0" y="0"/>
                </a:moveTo>
                <a:lnTo>
                  <a:pt x="2867604" y="0"/>
                </a:lnTo>
                <a:lnTo>
                  <a:pt x="2867604" y="2892814"/>
                </a:lnTo>
                <a:lnTo>
                  <a:pt x="0" y="28928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95" b="-1495"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0" y="3340157"/>
            <a:ext cx="2619626" cy="2259428"/>
          </a:xfrm>
          <a:custGeom>
            <a:avLst/>
            <a:gdLst/>
            <a:ahLst/>
            <a:cxnLst/>
            <a:rect l="l" t="t" r="r" b="b"/>
            <a:pathLst>
              <a:path w="2619626" h="2259428">
                <a:moveTo>
                  <a:pt x="2619626" y="0"/>
                </a:moveTo>
                <a:lnTo>
                  <a:pt x="0" y="0"/>
                </a:lnTo>
                <a:lnTo>
                  <a:pt x="0" y="2259428"/>
                </a:lnTo>
                <a:lnTo>
                  <a:pt x="2619626" y="2259428"/>
                </a:lnTo>
                <a:lnTo>
                  <a:pt x="2619626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056397">
            <a:off x="16744497" y="4416292"/>
            <a:ext cx="1953297" cy="909171"/>
          </a:xfrm>
          <a:custGeom>
            <a:avLst/>
            <a:gdLst/>
            <a:ahLst/>
            <a:cxnLst/>
            <a:rect l="l" t="t" r="r" b="b"/>
            <a:pathLst>
              <a:path w="1953297" h="909171">
                <a:moveTo>
                  <a:pt x="0" y="0"/>
                </a:moveTo>
                <a:lnTo>
                  <a:pt x="1953297" y="0"/>
                </a:lnTo>
                <a:lnTo>
                  <a:pt x="1953297" y="909171"/>
                </a:lnTo>
                <a:lnTo>
                  <a:pt x="0" y="90917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790093">
            <a:off x="-294002" y="2404412"/>
            <a:ext cx="1953297" cy="909171"/>
          </a:xfrm>
          <a:custGeom>
            <a:avLst/>
            <a:gdLst/>
            <a:ahLst/>
            <a:cxnLst/>
            <a:rect l="l" t="t" r="r" b="b"/>
            <a:pathLst>
              <a:path w="1953297" h="909171">
                <a:moveTo>
                  <a:pt x="0" y="0"/>
                </a:moveTo>
                <a:lnTo>
                  <a:pt x="1953296" y="0"/>
                </a:lnTo>
                <a:lnTo>
                  <a:pt x="1953296" y="909171"/>
                </a:lnTo>
                <a:lnTo>
                  <a:pt x="0" y="90917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093357" y="6037551"/>
            <a:ext cx="2331885" cy="4249449"/>
          </a:xfrm>
          <a:custGeom>
            <a:avLst/>
            <a:gdLst/>
            <a:ahLst/>
            <a:cxnLst/>
            <a:rect l="l" t="t" r="r" b="b"/>
            <a:pathLst>
              <a:path w="2331885" h="4249449">
                <a:moveTo>
                  <a:pt x="0" y="0"/>
                </a:moveTo>
                <a:lnTo>
                  <a:pt x="2331886" y="0"/>
                </a:lnTo>
                <a:lnTo>
                  <a:pt x="2331886" y="4249449"/>
                </a:lnTo>
                <a:lnTo>
                  <a:pt x="0" y="424944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flipH="1">
            <a:off x="-137243" y="6037551"/>
            <a:ext cx="2331885" cy="4249449"/>
          </a:xfrm>
          <a:custGeom>
            <a:avLst/>
            <a:gdLst/>
            <a:ahLst/>
            <a:cxnLst/>
            <a:rect l="l" t="t" r="r" b="b"/>
            <a:pathLst>
              <a:path w="2331885" h="4249449">
                <a:moveTo>
                  <a:pt x="2331886" y="0"/>
                </a:moveTo>
                <a:lnTo>
                  <a:pt x="0" y="0"/>
                </a:lnTo>
                <a:lnTo>
                  <a:pt x="0" y="4249449"/>
                </a:lnTo>
                <a:lnTo>
                  <a:pt x="2331886" y="4249449"/>
                </a:lnTo>
                <a:lnTo>
                  <a:pt x="2331886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285159" y="933450"/>
            <a:ext cx="9717683" cy="813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10"/>
              </a:lnSpc>
              <a:spcBef>
                <a:spcPct val="0"/>
              </a:spcBef>
            </a:pPr>
            <a:r>
              <a:rPr lang="en-US" sz="47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Здоров’я та активний відпочинок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619626" y="2909909"/>
            <a:ext cx="12287972" cy="5762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70"/>
              </a:lnSpc>
              <a:spcBef>
                <a:spcPct val="0"/>
              </a:spcBef>
            </a:pPr>
            <a:r>
              <a:rPr lang="en-US" sz="41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✅ Проводьте більше часу на свіжому повітрі: грайте в рухливі ігри, катайтеся на велосипеді, гуляйте в парку.</a:t>
            </a:r>
          </a:p>
          <a:p>
            <a:pPr algn="l">
              <a:lnSpc>
                <a:spcPts val="5770"/>
              </a:lnSpc>
              <a:spcBef>
                <a:spcPct val="0"/>
              </a:spcBef>
            </a:pPr>
            <a:r>
              <a:rPr lang="en-US" sz="41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Одягайтеся по погоді, щоб уникнути застуди.</a:t>
            </a:r>
          </a:p>
          <a:p>
            <a:pPr algn="l">
              <a:lnSpc>
                <a:spcPts val="5770"/>
              </a:lnSpc>
              <a:spcBef>
                <a:spcPct val="0"/>
              </a:spcBef>
            </a:pPr>
            <a:r>
              <a:rPr lang="en-US" sz="41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Дотримуйтеся режиму дня: висипайтеся та правильно харчуйтеся.</a:t>
            </a:r>
          </a:p>
          <a:p>
            <a:pPr algn="l">
              <a:lnSpc>
                <a:spcPts val="5770"/>
              </a:lnSpc>
              <a:spcBef>
                <a:spcPct val="0"/>
              </a:spcBef>
            </a:pPr>
            <a:r>
              <a:rPr lang="en-US" sz="41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Виконуйте ранкову зарядку або займайтеся спортом.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87856" y="-245924"/>
            <a:ext cx="10778847" cy="10778847"/>
          </a:xfrm>
          <a:custGeom>
            <a:avLst/>
            <a:gdLst/>
            <a:ahLst/>
            <a:cxnLst/>
            <a:rect l="l" t="t" r="r" b="b"/>
            <a:pathLst>
              <a:path w="10778847" h="10778847">
                <a:moveTo>
                  <a:pt x="0" y="0"/>
                </a:moveTo>
                <a:lnTo>
                  <a:pt x="10778847" y="0"/>
                </a:lnTo>
                <a:lnTo>
                  <a:pt x="10778847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-911047"/>
            <a:ext cx="10684865" cy="10778847"/>
          </a:xfrm>
          <a:custGeom>
            <a:avLst/>
            <a:gdLst/>
            <a:ahLst/>
            <a:cxnLst/>
            <a:rect l="l" t="t" r="r" b="b"/>
            <a:pathLst>
              <a:path w="10684865" h="10778847">
                <a:moveTo>
                  <a:pt x="0" y="0"/>
                </a:moveTo>
                <a:lnTo>
                  <a:pt x="10684865" y="0"/>
                </a:lnTo>
                <a:lnTo>
                  <a:pt x="10684865" y="10778847"/>
                </a:lnTo>
                <a:lnTo>
                  <a:pt x="0" y="107788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7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498384" y="7142719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0" y="0"/>
                </a:moveTo>
                <a:lnTo>
                  <a:pt x="5852184" y="0"/>
                </a:lnTo>
                <a:lnTo>
                  <a:pt x="5852184" y="4030692"/>
                </a:lnTo>
                <a:lnTo>
                  <a:pt x="0" y="4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333208" y="6717407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5852184" y="0"/>
                </a:moveTo>
                <a:lnTo>
                  <a:pt x="0" y="0"/>
                </a:lnTo>
                <a:lnTo>
                  <a:pt x="0" y="4030692"/>
                </a:lnTo>
                <a:lnTo>
                  <a:pt x="5852184" y="4030692"/>
                </a:lnTo>
                <a:lnTo>
                  <a:pt x="585218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218487" y="8732753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0" y="0"/>
                </a:moveTo>
                <a:lnTo>
                  <a:pt x="2960494" y="0"/>
                </a:lnTo>
                <a:lnTo>
                  <a:pt x="2960494" y="2039040"/>
                </a:lnTo>
                <a:lnTo>
                  <a:pt x="0" y="2039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2321951" y="8709059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2960494" y="0"/>
                </a:moveTo>
                <a:lnTo>
                  <a:pt x="0" y="0"/>
                </a:lnTo>
                <a:lnTo>
                  <a:pt x="0" y="2039040"/>
                </a:lnTo>
                <a:lnTo>
                  <a:pt x="2960494" y="2039040"/>
                </a:lnTo>
                <a:lnTo>
                  <a:pt x="296049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362536" y="6423659"/>
            <a:ext cx="1961788" cy="3863341"/>
          </a:xfrm>
          <a:custGeom>
            <a:avLst/>
            <a:gdLst/>
            <a:ahLst/>
            <a:cxnLst/>
            <a:rect l="l" t="t" r="r" b="b"/>
            <a:pathLst>
              <a:path w="1961788" h="3863341">
                <a:moveTo>
                  <a:pt x="0" y="0"/>
                </a:moveTo>
                <a:lnTo>
                  <a:pt x="1961789" y="0"/>
                </a:lnTo>
                <a:lnTo>
                  <a:pt x="1961789" y="3863341"/>
                </a:lnTo>
                <a:lnTo>
                  <a:pt x="0" y="38633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17" r="-1817"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6696703" y="6423659"/>
            <a:ext cx="1961788" cy="3863341"/>
          </a:xfrm>
          <a:custGeom>
            <a:avLst/>
            <a:gdLst/>
            <a:ahLst/>
            <a:cxnLst/>
            <a:rect l="l" t="t" r="r" b="b"/>
            <a:pathLst>
              <a:path w="1961788" h="3863341">
                <a:moveTo>
                  <a:pt x="1961788" y="0"/>
                </a:moveTo>
                <a:lnTo>
                  <a:pt x="0" y="0"/>
                </a:lnTo>
                <a:lnTo>
                  <a:pt x="0" y="3863341"/>
                </a:lnTo>
                <a:lnTo>
                  <a:pt x="1961788" y="3863341"/>
                </a:lnTo>
                <a:lnTo>
                  <a:pt x="1961788" y="0"/>
                </a:lnTo>
                <a:close/>
              </a:path>
            </a:pathLst>
          </a:custGeom>
          <a:blipFill>
            <a:blip r:embed="rId5"/>
            <a:stretch>
              <a:fillRect l="-1817" r="-1817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746956" y="1912126"/>
            <a:ext cx="14819125" cy="6628191"/>
          </a:xfrm>
          <a:custGeom>
            <a:avLst/>
            <a:gdLst/>
            <a:ahLst/>
            <a:cxnLst/>
            <a:rect l="l" t="t" r="r" b="b"/>
            <a:pathLst>
              <a:path w="14819125" h="6628191">
                <a:moveTo>
                  <a:pt x="0" y="0"/>
                </a:moveTo>
                <a:lnTo>
                  <a:pt x="14819125" y="0"/>
                </a:lnTo>
                <a:lnTo>
                  <a:pt x="14819125" y="6628190"/>
                </a:lnTo>
                <a:lnTo>
                  <a:pt x="0" y="66281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15525" y="145274"/>
            <a:ext cx="9717683" cy="1766851"/>
          </a:xfrm>
          <a:custGeom>
            <a:avLst/>
            <a:gdLst/>
            <a:ahLst/>
            <a:cxnLst/>
            <a:rect l="l" t="t" r="r" b="b"/>
            <a:pathLst>
              <a:path w="9717683" h="1766851">
                <a:moveTo>
                  <a:pt x="0" y="0"/>
                </a:moveTo>
                <a:lnTo>
                  <a:pt x="9717683" y="0"/>
                </a:lnTo>
                <a:lnTo>
                  <a:pt x="9717683" y="1766852"/>
                </a:lnTo>
                <a:lnTo>
                  <a:pt x="0" y="17668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696703" y="2408129"/>
            <a:ext cx="1961788" cy="1883317"/>
          </a:xfrm>
          <a:custGeom>
            <a:avLst/>
            <a:gdLst/>
            <a:ahLst/>
            <a:cxnLst/>
            <a:rect l="l" t="t" r="r" b="b"/>
            <a:pathLst>
              <a:path w="1961788" h="1883317">
                <a:moveTo>
                  <a:pt x="0" y="0"/>
                </a:moveTo>
                <a:lnTo>
                  <a:pt x="1961788" y="0"/>
                </a:lnTo>
                <a:lnTo>
                  <a:pt x="1961788" y="1883317"/>
                </a:lnTo>
                <a:lnTo>
                  <a:pt x="0" y="18833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144214" y="2823363"/>
            <a:ext cx="1891170" cy="2109824"/>
          </a:xfrm>
          <a:custGeom>
            <a:avLst/>
            <a:gdLst/>
            <a:ahLst/>
            <a:cxnLst/>
            <a:rect l="l" t="t" r="r" b="b"/>
            <a:pathLst>
              <a:path w="1891170" h="2109824">
                <a:moveTo>
                  <a:pt x="0" y="0"/>
                </a:moveTo>
                <a:lnTo>
                  <a:pt x="1891170" y="0"/>
                </a:lnTo>
                <a:lnTo>
                  <a:pt x="1891170" y="2109824"/>
                </a:lnTo>
                <a:lnTo>
                  <a:pt x="0" y="21098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0305430">
            <a:off x="14665854" y="38370"/>
            <a:ext cx="4061697" cy="1329283"/>
          </a:xfrm>
          <a:custGeom>
            <a:avLst/>
            <a:gdLst/>
            <a:ahLst/>
            <a:cxnLst/>
            <a:rect l="l" t="t" r="r" b="b"/>
            <a:pathLst>
              <a:path w="4061697" h="1329283">
                <a:moveTo>
                  <a:pt x="0" y="0"/>
                </a:moveTo>
                <a:lnTo>
                  <a:pt x="4061698" y="0"/>
                </a:lnTo>
                <a:lnTo>
                  <a:pt x="4061698" y="1329283"/>
                </a:lnTo>
                <a:lnTo>
                  <a:pt x="0" y="13292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790093">
            <a:off x="-431923" y="4688915"/>
            <a:ext cx="1953297" cy="909171"/>
          </a:xfrm>
          <a:custGeom>
            <a:avLst/>
            <a:gdLst/>
            <a:ahLst/>
            <a:cxnLst/>
            <a:rect l="l" t="t" r="r" b="b"/>
            <a:pathLst>
              <a:path w="1953297" h="909171">
                <a:moveTo>
                  <a:pt x="0" y="0"/>
                </a:moveTo>
                <a:lnTo>
                  <a:pt x="1953297" y="0"/>
                </a:lnTo>
                <a:lnTo>
                  <a:pt x="1953297" y="909170"/>
                </a:lnTo>
                <a:lnTo>
                  <a:pt x="0" y="90917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353800" y="488228"/>
            <a:ext cx="9717683" cy="1136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70"/>
              </a:lnSpc>
              <a:spcBef>
                <a:spcPct val="0"/>
              </a:spcBef>
            </a:pPr>
            <a:r>
              <a:rPr lang="en-US" sz="66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Корисне дозвілля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36255" y="2423707"/>
            <a:ext cx="13360448" cy="5931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10"/>
              </a:lnSpc>
              <a:spcBef>
                <a:spcPct val="0"/>
              </a:spcBef>
            </a:pPr>
            <a:r>
              <a:rPr lang="en-US" sz="42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✅ Читайте улюблені книги, розгадуйте кросворди та ребуси.</a:t>
            </a:r>
          </a:p>
          <a:p>
            <a:pPr algn="l">
              <a:lnSpc>
                <a:spcPts val="5910"/>
              </a:lnSpc>
              <a:spcBef>
                <a:spcPct val="0"/>
              </a:spcBef>
            </a:pPr>
            <a:r>
              <a:rPr lang="en-US" sz="42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Малюйте, ліпіть, творіть – весна надихає на креативність!</a:t>
            </a:r>
          </a:p>
          <a:p>
            <a:pPr algn="l">
              <a:lnSpc>
                <a:spcPts val="5910"/>
              </a:lnSpc>
              <a:spcBef>
                <a:spcPct val="0"/>
              </a:spcBef>
            </a:pPr>
            <a:r>
              <a:rPr lang="en-US" sz="42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Досліджуйте природу, спостерігайте за першими весняними квітами та птахами.</a:t>
            </a:r>
          </a:p>
          <a:p>
            <a:pPr algn="l">
              <a:lnSpc>
                <a:spcPts val="5910"/>
              </a:lnSpc>
              <a:spcBef>
                <a:spcPct val="0"/>
              </a:spcBef>
            </a:pPr>
            <a:r>
              <a:rPr lang="en-US" sz="42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Допомагайте батькам у домашніх справах, навчайтеся новому.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87856" y="-245924"/>
            <a:ext cx="10778847" cy="10778847"/>
          </a:xfrm>
          <a:custGeom>
            <a:avLst/>
            <a:gdLst/>
            <a:ahLst/>
            <a:cxnLst/>
            <a:rect l="l" t="t" r="r" b="b"/>
            <a:pathLst>
              <a:path w="10778847" h="10778847">
                <a:moveTo>
                  <a:pt x="0" y="0"/>
                </a:moveTo>
                <a:lnTo>
                  <a:pt x="10778847" y="0"/>
                </a:lnTo>
                <a:lnTo>
                  <a:pt x="10778847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90991" y="-245924"/>
            <a:ext cx="10684865" cy="10778847"/>
          </a:xfrm>
          <a:custGeom>
            <a:avLst/>
            <a:gdLst/>
            <a:ahLst/>
            <a:cxnLst/>
            <a:rect l="l" t="t" r="r" b="b"/>
            <a:pathLst>
              <a:path w="10684865" h="10778847">
                <a:moveTo>
                  <a:pt x="0" y="0"/>
                </a:moveTo>
                <a:lnTo>
                  <a:pt x="10684865" y="0"/>
                </a:lnTo>
                <a:lnTo>
                  <a:pt x="10684865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7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498384" y="7142719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0" y="0"/>
                </a:moveTo>
                <a:lnTo>
                  <a:pt x="5852184" y="0"/>
                </a:lnTo>
                <a:lnTo>
                  <a:pt x="5852184" y="4030692"/>
                </a:lnTo>
                <a:lnTo>
                  <a:pt x="0" y="4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333208" y="6717407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5852184" y="0"/>
                </a:moveTo>
                <a:lnTo>
                  <a:pt x="0" y="0"/>
                </a:lnTo>
                <a:lnTo>
                  <a:pt x="0" y="4030692"/>
                </a:lnTo>
                <a:lnTo>
                  <a:pt x="5852184" y="4030692"/>
                </a:lnTo>
                <a:lnTo>
                  <a:pt x="585218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218487" y="8732753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0" y="0"/>
                </a:moveTo>
                <a:lnTo>
                  <a:pt x="2960494" y="0"/>
                </a:lnTo>
                <a:lnTo>
                  <a:pt x="2960494" y="2039040"/>
                </a:lnTo>
                <a:lnTo>
                  <a:pt x="0" y="2039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2321951" y="8709059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2960494" y="0"/>
                </a:moveTo>
                <a:lnTo>
                  <a:pt x="0" y="0"/>
                </a:lnTo>
                <a:lnTo>
                  <a:pt x="0" y="2039040"/>
                </a:lnTo>
                <a:lnTo>
                  <a:pt x="2960494" y="2039040"/>
                </a:lnTo>
                <a:lnTo>
                  <a:pt x="296049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194643" y="1889678"/>
            <a:ext cx="14458102" cy="6466715"/>
          </a:xfrm>
          <a:custGeom>
            <a:avLst/>
            <a:gdLst/>
            <a:ahLst/>
            <a:cxnLst/>
            <a:rect l="l" t="t" r="r" b="b"/>
            <a:pathLst>
              <a:path w="14458102" h="6466715">
                <a:moveTo>
                  <a:pt x="0" y="0"/>
                </a:moveTo>
                <a:lnTo>
                  <a:pt x="14458102" y="0"/>
                </a:lnTo>
                <a:lnTo>
                  <a:pt x="14458102" y="6466715"/>
                </a:lnTo>
                <a:lnTo>
                  <a:pt x="0" y="64667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353800" y="352807"/>
            <a:ext cx="9717683" cy="1766851"/>
          </a:xfrm>
          <a:custGeom>
            <a:avLst/>
            <a:gdLst/>
            <a:ahLst/>
            <a:cxnLst/>
            <a:rect l="l" t="t" r="r" b="b"/>
            <a:pathLst>
              <a:path w="9717683" h="1766851">
                <a:moveTo>
                  <a:pt x="0" y="0"/>
                </a:moveTo>
                <a:lnTo>
                  <a:pt x="9717683" y="0"/>
                </a:lnTo>
                <a:lnTo>
                  <a:pt x="9717683" y="1766851"/>
                </a:lnTo>
                <a:lnTo>
                  <a:pt x="0" y="1766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853542" y="829111"/>
            <a:ext cx="2867603" cy="2892814"/>
          </a:xfrm>
          <a:custGeom>
            <a:avLst/>
            <a:gdLst/>
            <a:ahLst/>
            <a:cxnLst/>
            <a:rect l="l" t="t" r="r" b="b"/>
            <a:pathLst>
              <a:path w="2867603" h="2892814">
                <a:moveTo>
                  <a:pt x="0" y="0"/>
                </a:moveTo>
                <a:lnTo>
                  <a:pt x="2867604" y="0"/>
                </a:lnTo>
                <a:lnTo>
                  <a:pt x="2867604" y="2892814"/>
                </a:lnTo>
                <a:lnTo>
                  <a:pt x="0" y="28928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95" b="-1495"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117895" y="3778123"/>
            <a:ext cx="2619626" cy="2259428"/>
          </a:xfrm>
          <a:custGeom>
            <a:avLst/>
            <a:gdLst/>
            <a:ahLst/>
            <a:cxnLst/>
            <a:rect l="l" t="t" r="r" b="b"/>
            <a:pathLst>
              <a:path w="2619626" h="2259428">
                <a:moveTo>
                  <a:pt x="2619626" y="0"/>
                </a:moveTo>
                <a:lnTo>
                  <a:pt x="0" y="0"/>
                </a:lnTo>
                <a:lnTo>
                  <a:pt x="0" y="2259428"/>
                </a:lnTo>
                <a:lnTo>
                  <a:pt x="2619626" y="2259428"/>
                </a:lnTo>
                <a:lnTo>
                  <a:pt x="2619626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056397">
            <a:off x="16744497" y="4416292"/>
            <a:ext cx="1953297" cy="909171"/>
          </a:xfrm>
          <a:custGeom>
            <a:avLst/>
            <a:gdLst/>
            <a:ahLst/>
            <a:cxnLst/>
            <a:rect l="l" t="t" r="r" b="b"/>
            <a:pathLst>
              <a:path w="1953297" h="909171">
                <a:moveTo>
                  <a:pt x="0" y="0"/>
                </a:moveTo>
                <a:lnTo>
                  <a:pt x="1953297" y="0"/>
                </a:lnTo>
                <a:lnTo>
                  <a:pt x="1953297" y="909171"/>
                </a:lnTo>
                <a:lnTo>
                  <a:pt x="0" y="90917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790093">
            <a:off x="-294002" y="2404412"/>
            <a:ext cx="1953297" cy="909171"/>
          </a:xfrm>
          <a:custGeom>
            <a:avLst/>
            <a:gdLst/>
            <a:ahLst/>
            <a:cxnLst/>
            <a:rect l="l" t="t" r="r" b="b"/>
            <a:pathLst>
              <a:path w="1953297" h="909171">
                <a:moveTo>
                  <a:pt x="0" y="0"/>
                </a:moveTo>
                <a:lnTo>
                  <a:pt x="1953296" y="0"/>
                </a:lnTo>
                <a:lnTo>
                  <a:pt x="1953296" y="909171"/>
                </a:lnTo>
                <a:lnTo>
                  <a:pt x="0" y="90917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093357" y="6037551"/>
            <a:ext cx="2331885" cy="4249449"/>
          </a:xfrm>
          <a:custGeom>
            <a:avLst/>
            <a:gdLst/>
            <a:ahLst/>
            <a:cxnLst/>
            <a:rect l="l" t="t" r="r" b="b"/>
            <a:pathLst>
              <a:path w="2331885" h="4249449">
                <a:moveTo>
                  <a:pt x="0" y="0"/>
                </a:moveTo>
                <a:lnTo>
                  <a:pt x="2331886" y="0"/>
                </a:lnTo>
                <a:lnTo>
                  <a:pt x="2331886" y="4249449"/>
                </a:lnTo>
                <a:lnTo>
                  <a:pt x="0" y="424944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flipH="1">
            <a:off x="-137243" y="6037551"/>
            <a:ext cx="2331885" cy="4249449"/>
          </a:xfrm>
          <a:custGeom>
            <a:avLst/>
            <a:gdLst/>
            <a:ahLst/>
            <a:cxnLst/>
            <a:rect l="l" t="t" r="r" b="b"/>
            <a:pathLst>
              <a:path w="2331885" h="4249449">
                <a:moveTo>
                  <a:pt x="2331886" y="0"/>
                </a:moveTo>
                <a:lnTo>
                  <a:pt x="0" y="0"/>
                </a:lnTo>
                <a:lnTo>
                  <a:pt x="0" y="4249449"/>
                </a:lnTo>
                <a:lnTo>
                  <a:pt x="2331886" y="4249449"/>
                </a:lnTo>
                <a:lnTo>
                  <a:pt x="2331886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353800" y="529115"/>
            <a:ext cx="9717683" cy="1261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50"/>
              </a:lnSpc>
              <a:spcBef>
                <a:spcPct val="0"/>
              </a:spcBef>
            </a:pPr>
            <a:r>
              <a:rPr lang="en-US" sz="73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Безпека в інтернеті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97656" y="2901065"/>
            <a:ext cx="13595701" cy="4892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0"/>
              </a:lnSpc>
              <a:spcBef>
                <a:spcPct val="0"/>
              </a:spcBef>
            </a:pPr>
            <a:r>
              <a:rPr lang="en-US" sz="46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✅ Обмежуйте час перед екраном – більше руху, менше гаджетів!</a:t>
            </a:r>
          </a:p>
          <a:p>
            <a:pPr algn="l">
              <a:lnSpc>
                <a:spcPts val="6470"/>
              </a:lnSpc>
              <a:spcBef>
                <a:spcPct val="0"/>
              </a:spcBef>
            </a:pPr>
            <a:r>
              <a:rPr lang="en-US" sz="46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Не спілкуйтеся з незнайомцями в мережі та не переходьте за підозрілими посиланнями.</a:t>
            </a:r>
          </a:p>
          <a:p>
            <a:pPr algn="l">
              <a:lnSpc>
                <a:spcPts val="6470"/>
              </a:lnSpc>
              <a:spcBef>
                <a:spcPct val="0"/>
              </a:spcBef>
            </a:pPr>
            <a:r>
              <a:rPr lang="en-US" sz="46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 ✅ Використовуйте лише перевірені сайти для навчання та розваг.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87856" y="-245924"/>
            <a:ext cx="10778847" cy="10778847"/>
          </a:xfrm>
          <a:custGeom>
            <a:avLst/>
            <a:gdLst/>
            <a:ahLst/>
            <a:cxnLst/>
            <a:rect l="l" t="t" r="r" b="b"/>
            <a:pathLst>
              <a:path w="10778847" h="10778847">
                <a:moveTo>
                  <a:pt x="0" y="0"/>
                </a:moveTo>
                <a:lnTo>
                  <a:pt x="10778847" y="0"/>
                </a:lnTo>
                <a:lnTo>
                  <a:pt x="10778847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90991" y="-245924"/>
            <a:ext cx="10684865" cy="10778847"/>
          </a:xfrm>
          <a:custGeom>
            <a:avLst/>
            <a:gdLst/>
            <a:ahLst/>
            <a:cxnLst/>
            <a:rect l="l" t="t" r="r" b="b"/>
            <a:pathLst>
              <a:path w="10684865" h="10778847">
                <a:moveTo>
                  <a:pt x="0" y="0"/>
                </a:moveTo>
                <a:lnTo>
                  <a:pt x="10684865" y="0"/>
                </a:lnTo>
                <a:lnTo>
                  <a:pt x="10684865" y="10778848"/>
                </a:lnTo>
                <a:lnTo>
                  <a:pt x="0" y="10778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79"/>
            </a:stretch>
          </a:blipFill>
        </p:spPr>
      </p:sp>
      <p:sp>
        <p:nvSpPr>
          <p:cNvPr id="4" name="Freeform 4"/>
          <p:cNvSpPr/>
          <p:nvPr/>
        </p:nvSpPr>
        <p:spPr>
          <a:xfrm rot="10504878">
            <a:off x="2607636" y="-239031"/>
            <a:ext cx="11981944" cy="11393740"/>
          </a:xfrm>
          <a:custGeom>
            <a:avLst/>
            <a:gdLst/>
            <a:ahLst/>
            <a:cxnLst/>
            <a:rect l="l" t="t" r="r" b="b"/>
            <a:pathLst>
              <a:path w="11981944" h="11393740">
                <a:moveTo>
                  <a:pt x="0" y="0"/>
                </a:moveTo>
                <a:lnTo>
                  <a:pt x="11981944" y="0"/>
                </a:lnTo>
                <a:lnTo>
                  <a:pt x="11981944" y="11393739"/>
                </a:lnTo>
                <a:lnTo>
                  <a:pt x="0" y="11393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498384" y="7142719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0" y="0"/>
                </a:moveTo>
                <a:lnTo>
                  <a:pt x="5852184" y="0"/>
                </a:lnTo>
                <a:lnTo>
                  <a:pt x="5852184" y="4030692"/>
                </a:lnTo>
                <a:lnTo>
                  <a:pt x="0" y="4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4333208" y="6717407"/>
            <a:ext cx="5852184" cy="4030692"/>
          </a:xfrm>
          <a:custGeom>
            <a:avLst/>
            <a:gdLst/>
            <a:ahLst/>
            <a:cxnLst/>
            <a:rect l="l" t="t" r="r" b="b"/>
            <a:pathLst>
              <a:path w="5852184" h="4030692">
                <a:moveTo>
                  <a:pt x="5852184" y="0"/>
                </a:moveTo>
                <a:lnTo>
                  <a:pt x="0" y="0"/>
                </a:lnTo>
                <a:lnTo>
                  <a:pt x="0" y="4030692"/>
                </a:lnTo>
                <a:lnTo>
                  <a:pt x="5852184" y="4030692"/>
                </a:lnTo>
                <a:lnTo>
                  <a:pt x="5852184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62536" y="6423659"/>
            <a:ext cx="1961788" cy="3863341"/>
          </a:xfrm>
          <a:custGeom>
            <a:avLst/>
            <a:gdLst/>
            <a:ahLst/>
            <a:cxnLst/>
            <a:rect l="l" t="t" r="r" b="b"/>
            <a:pathLst>
              <a:path w="1961788" h="3863341">
                <a:moveTo>
                  <a:pt x="0" y="0"/>
                </a:moveTo>
                <a:lnTo>
                  <a:pt x="1961789" y="0"/>
                </a:lnTo>
                <a:lnTo>
                  <a:pt x="1961789" y="3863341"/>
                </a:lnTo>
                <a:lnTo>
                  <a:pt x="0" y="38633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817" r="-1817"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6696703" y="6423659"/>
            <a:ext cx="1961788" cy="3863341"/>
          </a:xfrm>
          <a:custGeom>
            <a:avLst/>
            <a:gdLst/>
            <a:ahLst/>
            <a:cxnLst/>
            <a:rect l="l" t="t" r="r" b="b"/>
            <a:pathLst>
              <a:path w="1961788" h="3863341">
                <a:moveTo>
                  <a:pt x="1961788" y="0"/>
                </a:moveTo>
                <a:lnTo>
                  <a:pt x="0" y="0"/>
                </a:lnTo>
                <a:lnTo>
                  <a:pt x="0" y="3863341"/>
                </a:lnTo>
                <a:lnTo>
                  <a:pt x="1961788" y="3863341"/>
                </a:lnTo>
                <a:lnTo>
                  <a:pt x="1961788" y="0"/>
                </a:lnTo>
                <a:close/>
              </a:path>
            </a:pathLst>
          </a:custGeom>
          <a:blipFill>
            <a:blip r:embed="rId7"/>
            <a:stretch>
              <a:fillRect l="-1817" r="-1817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75556" y="1840550"/>
            <a:ext cx="2505338" cy="2358149"/>
          </a:xfrm>
          <a:custGeom>
            <a:avLst/>
            <a:gdLst/>
            <a:ahLst/>
            <a:cxnLst/>
            <a:rect l="l" t="t" r="r" b="b"/>
            <a:pathLst>
              <a:path w="2505338" h="2358149">
                <a:moveTo>
                  <a:pt x="0" y="0"/>
                </a:moveTo>
                <a:lnTo>
                  <a:pt x="2505337" y="0"/>
                </a:lnTo>
                <a:lnTo>
                  <a:pt x="2505337" y="2358149"/>
                </a:lnTo>
                <a:lnTo>
                  <a:pt x="0" y="23581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666978" y="1236233"/>
            <a:ext cx="3055225" cy="3174260"/>
          </a:xfrm>
          <a:custGeom>
            <a:avLst/>
            <a:gdLst/>
            <a:ahLst/>
            <a:cxnLst/>
            <a:rect l="l" t="t" r="r" b="b"/>
            <a:pathLst>
              <a:path w="3055225" h="3174260">
                <a:moveTo>
                  <a:pt x="0" y="0"/>
                </a:moveTo>
                <a:lnTo>
                  <a:pt x="3055225" y="0"/>
                </a:lnTo>
                <a:lnTo>
                  <a:pt x="3055225" y="3174260"/>
                </a:lnTo>
                <a:lnTo>
                  <a:pt x="0" y="31742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0305430">
            <a:off x="14665854" y="38370"/>
            <a:ext cx="4061697" cy="1329283"/>
          </a:xfrm>
          <a:custGeom>
            <a:avLst/>
            <a:gdLst/>
            <a:ahLst/>
            <a:cxnLst/>
            <a:rect l="l" t="t" r="r" b="b"/>
            <a:pathLst>
              <a:path w="4061697" h="1329283">
                <a:moveTo>
                  <a:pt x="0" y="0"/>
                </a:moveTo>
                <a:lnTo>
                  <a:pt x="4061698" y="0"/>
                </a:lnTo>
                <a:lnTo>
                  <a:pt x="4061698" y="1329283"/>
                </a:lnTo>
                <a:lnTo>
                  <a:pt x="0" y="132928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696703" y="2617001"/>
            <a:ext cx="1961788" cy="1883317"/>
          </a:xfrm>
          <a:custGeom>
            <a:avLst/>
            <a:gdLst/>
            <a:ahLst/>
            <a:cxnLst/>
            <a:rect l="l" t="t" r="r" b="b"/>
            <a:pathLst>
              <a:path w="1961788" h="1883317">
                <a:moveTo>
                  <a:pt x="0" y="0"/>
                </a:moveTo>
                <a:lnTo>
                  <a:pt x="1961788" y="0"/>
                </a:lnTo>
                <a:lnTo>
                  <a:pt x="1961788" y="1883317"/>
                </a:lnTo>
                <a:lnTo>
                  <a:pt x="0" y="188331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144214" y="2823363"/>
            <a:ext cx="1891170" cy="2109824"/>
          </a:xfrm>
          <a:custGeom>
            <a:avLst/>
            <a:gdLst/>
            <a:ahLst/>
            <a:cxnLst/>
            <a:rect l="l" t="t" r="r" b="b"/>
            <a:pathLst>
              <a:path w="1891170" h="2109824">
                <a:moveTo>
                  <a:pt x="0" y="0"/>
                </a:moveTo>
                <a:lnTo>
                  <a:pt x="1891170" y="0"/>
                </a:lnTo>
                <a:lnTo>
                  <a:pt x="1891170" y="2109824"/>
                </a:lnTo>
                <a:lnTo>
                  <a:pt x="0" y="210982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790093">
            <a:off x="2194803" y="5947261"/>
            <a:ext cx="1343494" cy="625336"/>
          </a:xfrm>
          <a:custGeom>
            <a:avLst/>
            <a:gdLst/>
            <a:ahLst/>
            <a:cxnLst/>
            <a:rect l="l" t="t" r="r" b="b"/>
            <a:pathLst>
              <a:path w="1343494" h="625336">
                <a:moveTo>
                  <a:pt x="0" y="0"/>
                </a:moveTo>
                <a:lnTo>
                  <a:pt x="1343494" y="0"/>
                </a:lnTo>
                <a:lnTo>
                  <a:pt x="1343494" y="625336"/>
                </a:lnTo>
                <a:lnTo>
                  <a:pt x="0" y="62533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2302831">
            <a:off x="14064194" y="5654411"/>
            <a:ext cx="1054702" cy="1211036"/>
          </a:xfrm>
          <a:custGeom>
            <a:avLst/>
            <a:gdLst/>
            <a:ahLst/>
            <a:cxnLst/>
            <a:rect l="l" t="t" r="r" b="b"/>
            <a:pathLst>
              <a:path w="1054702" h="1211036">
                <a:moveTo>
                  <a:pt x="0" y="0"/>
                </a:moveTo>
                <a:lnTo>
                  <a:pt x="1054703" y="0"/>
                </a:lnTo>
                <a:lnTo>
                  <a:pt x="1054703" y="1211036"/>
                </a:lnTo>
                <a:lnTo>
                  <a:pt x="0" y="121103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801371" y="771961"/>
            <a:ext cx="1865607" cy="46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0"/>
              </a:lnSpc>
              <a:spcBef>
                <a:spcPct val="0"/>
              </a:spcBef>
            </a:pPr>
            <a:r>
              <a:rPr lang="en-US" sz="2721" b="1">
                <a:solidFill>
                  <a:srgbClr val="FFFFFF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Borcelle</a:t>
            </a:r>
          </a:p>
        </p:txBody>
      </p:sp>
      <p:sp>
        <p:nvSpPr>
          <p:cNvPr id="17" name="Freeform 17"/>
          <p:cNvSpPr/>
          <p:nvPr/>
        </p:nvSpPr>
        <p:spPr>
          <a:xfrm>
            <a:off x="3218487" y="8732753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0" y="0"/>
                </a:moveTo>
                <a:lnTo>
                  <a:pt x="2960494" y="0"/>
                </a:lnTo>
                <a:lnTo>
                  <a:pt x="2960494" y="2039040"/>
                </a:lnTo>
                <a:lnTo>
                  <a:pt x="0" y="20390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flipH="1">
            <a:off x="12321951" y="8709059"/>
            <a:ext cx="2960494" cy="2039040"/>
          </a:xfrm>
          <a:custGeom>
            <a:avLst/>
            <a:gdLst/>
            <a:ahLst/>
            <a:cxnLst/>
            <a:rect l="l" t="t" r="r" b="b"/>
            <a:pathLst>
              <a:path w="2960494" h="2039040">
                <a:moveTo>
                  <a:pt x="2960494" y="0"/>
                </a:moveTo>
                <a:lnTo>
                  <a:pt x="0" y="0"/>
                </a:lnTo>
                <a:lnTo>
                  <a:pt x="0" y="2039040"/>
                </a:lnTo>
                <a:lnTo>
                  <a:pt x="2960494" y="2039040"/>
                </a:lnTo>
                <a:lnTo>
                  <a:pt x="2960494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2666978" y="4606564"/>
            <a:ext cx="14029725" cy="2544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0"/>
              </a:lnSpc>
              <a:spcBef>
                <a:spcPct val="0"/>
              </a:spcBef>
            </a:pPr>
            <a:r>
              <a:rPr lang="en-US" sz="4821" b="1">
                <a:solidFill>
                  <a:srgbClr val="000000"/>
                </a:solidFill>
                <a:latin typeface="Balsamiq Sans Bold"/>
                <a:ea typeface="Balsamiq Sans Bold"/>
                <a:cs typeface="Balsamiq Sans Bold"/>
                <a:sym typeface="Balsamiq Sans Bold"/>
              </a:rPr>
              <a:t>Бережіть себе, насолоджуйтесь відпочинком і повертайтеся до навчання з новими силами та гарним настроєм!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666978" y="7055847"/>
            <a:ext cx="140297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Ваша</a:t>
            </a: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вчителька</a:t>
            </a: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505</Words>
  <Application>Microsoft Office PowerPoint</Application>
  <PresentationFormat>Довільний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Calibri</vt:lpstr>
      <vt:lpstr>Balsamiq Sans Bold</vt:lpstr>
      <vt:lpstr>Arial</vt:lpstr>
      <vt:lpstr>Open Sans Bold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Дорогі діти та батьки! Весняні канікули – чудова пора для відпочинку, цікавих відкриттів і зміцнення здоров’я. Щоб вони пройшли безпечно та корисно, дотримуйтесь простих правил!</dc:title>
  <dc:creator>Ирина</dc:creator>
  <cp:lastModifiedBy>Наталія Мироненко</cp:lastModifiedBy>
  <cp:revision>3</cp:revision>
  <dcterms:created xsi:type="dcterms:W3CDTF">2006-08-16T00:00:00Z</dcterms:created>
  <dcterms:modified xsi:type="dcterms:W3CDTF">2026-03-24T08:58:21Z</dcterms:modified>
  <dc:identifier>DAGiSm3oEzE</dc:identifier>
</cp:coreProperties>
</file>